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A2D-4315-B90E-C26F9B616548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7.3700000000000002E-2</c:v>
                </c:pt>
                <c:pt idx="1">
                  <c:v>9.01E-2</c:v>
                </c:pt>
                <c:pt idx="2">
                  <c:v>9.8299999999999998E-2</c:v>
                </c:pt>
                <c:pt idx="3">
                  <c:v>0.1142</c:v>
                </c:pt>
                <c:pt idx="4">
                  <c:v>0.21840000000000001</c:v>
                </c:pt>
                <c:pt idx="5">
                  <c:v>0.27860000000000001</c:v>
                </c:pt>
                <c:pt idx="6">
                  <c:v>0.1263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2D-4315-B90E-C26F9B6165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DL147EJ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9.06E-2</c:v>
                </c:pt>
                <c:pt idx="1">
                  <c:v>9.2700000000000005E-2</c:v>
                </c:pt>
                <c:pt idx="2">
                  <c:v>5.8000000000000003E-2</c:v>
                </c:pt>
                <c:pt idx="3">
                  <c:v>8.5300000000000001E-2</c:v>
                </c:pt>
                <c:pt idx="4">
                  <c:v>0.2742</c:v>
                </c:pt>
                <c:pt idx="5">
                  <c:v>0.26540000000000002</c:v>
                </c:pt>
                <c:pt idx="6">
                  <c:v>0.1336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2D-4315-B90E-C26F9B616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Gabrielles DL147LE</c:v>
                </c:pt>
                <c:pt idx="1">
                  <c:v>Pollards (Bishop Auckland) DL146TU</c:v>
                </c:pt>
              </c:strCache>
            </c:strRef>
          </c:cat>
          <c:val>
            <c:numRef>
              <c:f>'Sheet1'!$D$2:$D$20</c:f>
              <c:numCache>
                <c:formatCode>General</c:formatCode>
                <c:ptCount val="19"/>
                <c:pt idx="0">
                  <c:v>13.000400000000001</c:v>
                </c:pt>
                <c:pt idx="1">
                  <c:v>6.8285</c:v>
                </c:pt>
                <c:pt idx="2">
                  <c:v>2.8107000000000002</c:v>
                </c:pt>
                <c:pt idx="3">
                  <c:v>1.9315</c:v>
                </c:pt>
                <c:pt idx="4">
                  <c:v>1.1186</c:v>
                </c:pt>
                <c:pt idx="5">
                  <c:v>1.0136000000000001</c:v>
                </c:pt>
                <c:pt idx="6">
                  <c:v>0.87909999999999999</c:v>
                </c:pt>
                <c:pt idx="7">
                  <c:v>0.80249999999999999</c:v>
                </c:pt>
                <c:pt idx="8">
                  <c:v>0.75270000000000004</c:v>
                </c:pt>
                <c:pt idx="9">
                  <c:v>0.73529999999999995</c:v>
                </c:pt>
                <c:pt idx="10">
                  <c:v>0.37109999999999999</c:v>
                </c:pt>
                <c:pt idx="11">
                  <c:v>0.1263</c:v>
                </c:pt>
                <c:pt idx="12">
                  <c:v>0.1081</c:v>
                </c:pt>
                <c:pt idx="13">
                  <c:v>9.1300000000000006E-2</c:v>
                </c:pt>
                <c:pt idx="14">
                  <c:v>-0.1225</c:v>
                </c:pt>
                <c:pt idx="15">
                  <c:v>-0.40100000000000002</c:v>
                </c:pt>
                <c:pt idx="16">
                  <c:v>-0.48380000000000001</c:v>
                </c:pt>
                <c:pt idx="17">
                  <c:v>-4.4625000000000004</c:v>
                </c:pt>
                <c:pt idx="18">
                  <c:v>-10.335000000000001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95C-4987-9CD1-4AA48EFE8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35E-4A50-9AC3-B439DCF36428}"/>
              </c:ext>
            </c:extLst>
          </c:dPt>
          <c:cat>
            <c:strRef>
              <c:f>'Sheet1'!$A$2:$A$21</c:f>
              <c:strCache>
                <c:ptCount val="20"/>
                <c:pt idx="0">
                  <c:v>Bay Horse DL147PE</c:v>
                </c:pt>
                <c:pt idx="1">
                  <c:v>Tap Tun DL147EP</c:v>
                </c:pt>
                <c:pt idx="2">
                  <c:v>Beedles Chippy DL146HH</c:v>
                </c:pt>
                <c:pt idx="3">
                  <c:v>Bacc DL147JU</c:v>
                </c:pt>
                <c:pt idx="4">
                  <c:v>Pollards (Bishop Auckland) DL146TU</c:v>
                </c:pt>
                <c:pt idx="5">
                  <c:v>Welcome DL147DS</c:v>
                </c:pt>
                <c:pt idx="6">
                  <c:v>Manor DL146UR</c:v>
                </c:pt>
                <c:pt idx="7">
                  <c:v>Green Tree (Bishop Auckland) DL146EN</c:v>
                </c:pt>
                <c:pt idx="8">
                  <c:v>Gabrielles DL147LE</c:v>
                </c:pt>
                <c:pt idx="9">
                  <c:v>Chang Thai Restaurant DL147NJ</c:v>
                </c:pt>
                <c:pt idx="10">
                  <c:v>Sam Zairs Cafe DL147PF</c:v>
                </c:pt>
                <c:pt idx="11">
                  <c:v>The Hut Bishop DL146PD</c:v>
                </c:pt>
                <c:pt idx="12">
                  <c:v>Kings Head DL147EJ</c:v>
                </c:pt>
                <c:pt idx="13">
                  <c:v>Laceys Bar DL147PF</c:v>
                </c:pt>
                <c:pt idx="14">
                  <c:v>Bishop Auckland Snooker Club DL147PL</c:v>
                </c:pt>
                <c:pt idx="15">
                  <c:v>Mitre DL147EN</c:v>
                </c:pt>
                <c:pt idx="16">
                  <c:v>Red Alligator DL146SP</c:v>
                </c:pt>
                <c:pt idx="17">
                  <c:v>The Stanley Jefferson DL147NJ</c:v>
                </c:pt>
                <c:pt idx="18">
                  <c:v>Spice Lounge DL147PF</c:v>
                </c:pt>
                <c:pt idx="19">
                  <c:v>Greggs DL147JQ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7.6499999999999999E-2</c:v>
                </c:pt>
                <c:pt idx="1">
                  <c:v>5.16E-2</c:v>
                </c:pt>
                <c:pt idx="2">
                  <c:v>6.5299999999999997E-2</c:v>
                </c:pt>
                <c:pt idx="3">
                  <c:v>0</c:v>
                </c:pt>
                <c:pt idx="4">
                  <c:v>9.8500000000000004E-2</c:v>
                </c:pt>
                <c:pt idx="5">
                  <c:v>1.4999999999999999E-2</c:v>
                </c:pt>
                <c:pt idx="6">
                  <c:v>1.37E-2</c:v>
                </c:pt>
                <c:pt idx="7">
                  <c:v>8.1600000000000006E-2</c:v>
                </c:pt>
                <c:pt idx="8">
                  <c:v>4.1700000000000001E-2</c:v>
                </c:pt>
                <c:pt idx="9">
                  <c:v>1.8700000000000001E-2</c:v>
                </c:pt>
                <c:pt idx="10">
                  <c:v>6.6E-3</c:v>
                </c:pt>
                <c:pt idx="11">
                  <c:v>1.72E-2</c:v>
                </c:pt>
                <c:pt idx="12">
                  <c:v>1.5800000000000002E-2</c:v>
                </c:pt>
                <c:pt idx="13">
                  <c:v>1.5100000000000001E-2</c:v>
                </c:pt>
                <c:pt idx="14">
                  <c:v>2.9000000000000001E-2</c:v>
                </c:pt>
                <c:pt idx="15">
                  <c:v>3.1399999999999997E-2</c:v>
                </c:pt>
                <c:pt idx="16">
                  <c:v>3.1E-2</c:v>
                </c:pt>
                <c:pt idx="17">
                  <c:v>0.17960000000000001</c:v>
                </c:pt>
                <c:pt idx="18">
                  <c:v>6.5299999999999997E-2</c:v>
                </c:pt>
                <c:pt idx="19">
                  <c:v>0.14549999999999999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5E-4A50-9AC3-B439DCF364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Bay Horse DL147PE</c:v>
                </c:pt>
                <c:pt idx="1">
                  <c:v>Tap Tun DL147EP</c:v>
                </c:pt>
                <c:pt idx="2">
                  <c:v>Beedles Chippy DL146HH</c:v>
                </c:pt>
                <c:pt idx="3">
                  <c:v>Bacc DL147JU</c:v>
                </c:pt>
                <c:pt idx="4">
                  <c:v>Pollards (Bishop Auckland) DL146TU</c:v>
                </c:pt>
                <c:pt idx="5">
                  <c:v>Welcome DL147DS</c:v>
                </c:pt>
                <c:pt idx="6">
                  <c:v>Manor DL146UR</c:v>
                </c:pt>
                <c:pt idx="7">
                  <c:v>Green Tree (Bishop Auckland) DL146EN</c:v>
                </c:pt>
                <c:pt idx="8">
                  <c:v>Gabrielles DL147LE</c:v>
                </c:pt>
                <c:pt idx="9">
                  <c:v>Chang Thai Restaurant DL147NJ</c:v>
                </c:pt>
                <c:pt idx="10">
                  <c:v>Sam Zairs Cafe DL147PF</c:v>
                </c:pt>
                <c:pt idx="11">
                  <c:v>The Hut Bishop DL146PD</c:v>
                </c:pt>
                <c:pt idx="12">
                  <c:v>Kings Head DL147EJ</c:v>
                </c:pt>
                <c:pt idx="13">
                  <c:v>Laceys Bar DL147PF</c:v>
                </c:pt>
                <c:pt idx="14">
                  <c:v>Bishop Auckland Snooker Club DL147PL</c:v>
                </c:pt>
                <c:pt idx="15">
                  <c:v>Mitre DL147EN</c:v>
                </c:pt>
                <c:pt idx="16">
                  <c:v>Red Alligator DL146SP</c:v>
                </c:pt>
                <c:pt idx="17">
                  <c:v>The Stanley Jefferson DL147NJ</c:v>
                </c:pt>
                <c:pt idx="18">
                  <c:v>Spice Lounge DL147PF</c:v>
                </c:pt>
                <c:pt idx="19">
                  <c:v>Greggs DL147JQ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9.9000000000000005E-2</c:v>
                </c:pt>
                <c:pt idx="1">
                  <c:v>7.4099999999999999E-2</c:v>
                </c:pt>
                <c:pt idx="2">
                  <c:v>8.2400000000000001E-2</c:v>
                </c:pt>
                <c:pt idx="3">
                  <c:v>1.3100000000000001E-2</c:v>
                </c:pt>
                <c:pt idx="4">
                  <c:v>0.1099</c:v>
                </c:pt>
                <c:pt idx="5">
                  <c:v>2.41E-2</c:v>
                </c:pt>
                <c:pt idx="6">
                  <c:v>1.9E-2</c:v>
                </c:pt>
                <c:pt idx="7">
                  <c:v>8.6199999999999999E-2</c:v>
                </c:pt>
                <c:pt idx="8">
                  <c:v>4.5900000000000003E-2</c:v>
                </c:pt>
                <c:pt idx="9">
                  <c:v>2.2800000000000001E-2</c:v>
                </c:pt>
                <c:pt idx="10">
                  <c:v>1.04E-2</c:v>
                </c:pt>
                <c:pt idx="11">
                  <c:v>1.95E-2</c:v>
                </c:pt>
                <c:pt idx="12">
                  <c:v>1.77E-2</c:v>
                </c:pt>
                <c:pt idx="13">
                  <c:v>1.5599999999999999E-2</c:v>
                </c:pt>
                <c:pt idx="14">
                  <c:v>2.8500000000000001E-2</c:v>
                </c:pt>
                <c:pt idx="15">
                  <c:v>2.41E-2</c:v>
                </c:pt>
                <c:pt idx="16">
                  <c:v>1.7299999999999999E-2</c:v>
                </c:pt>
                <c:pt idx="17">
                  <c:v>0.16300000000000001</c:v>
                </c:pt>
                <c:pt idx="18">
                  <c:v>2.9100000000000001E-2</c:v>
                </c:pt>
                <c:pt idx="19">
                  <c:v>9.7299999999999998E-2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5E-4A50-9AC3-B439DCF36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Bay Horse DL147PE</c:v>
                </c:pt>
                <c:pt idx="1">
                  <c:v>Tap Tun DL147EP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2.2499999999999999E-2</c:v>
                </c:pt>
                <c:pt idx="1">
                  <c:v>2.2499999999999999E-2</c:v>
                </c:pt>
                <c:pt idx="2">
                  <c:v>1.7100000000000001E-2</c:v>
                </c:pt>
                <c:pt idx="3">
                  <c:v>1.3100000000000001E-2</c:v>
                </c:pt>
                <c:pt idx="4">
                  <c:v>1.14E-2</c:v>
                </c:pt>
                <c:pt idx="5">
                  <c:v>9.1000000000000004E-3</c:v>
                </c:pt>
                <c:pt idx="6">
                  <c:v>5.3E-3</c:v>
                </c:pt>
                <c:pt idx="7">
                  <c:v>4.5999999999999999E-3</c:v>
                </c:pt>
                <c:pt idx="8">
                  <c:v>4.1999999999999997E-3</c:v>
                </c:pt>
                <c:pt idx="9">
                  <c:v>4.1000000000000003E-3</c:v>
                </c:pt>
                <c:pt idx="10">
                  <c:v>3.8E-3</c:v>
                </c:pt>
                <c:pt idx="11">
                  <c:v>2.3E-3</c:v>
                </c:pt>
                <c:pt idx="12">
                  <c:v>1.9E-3</c:v>
                </c:pt>
                <c:pt idx="13">
                  <c:v>5.0000000000000001E-4</c:v>
                </c:pt>
                <c:pt idx="14">
                  <c:v>-5.0000000000000001E-4</c:v>
                </c:pt>
                <c:pt idx="15">
                  <c:v>-7.3000000000000001E-3</c:v>
                </c:pt>
                <c:pt idx="16">
                  <c:v>-1.37E-2</c:v>
                </c:pt>
                <c:pt idx="17">
                  <c:v>-1.66E-2</c:v>
                </c:pt>
                <c:pt idx="18">
                  <c:v>-3.6200000000000003E-2</c:v>
                </c:pt>
                <c:pt idx="19">
                  <c:v>-4.82E-2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169-4CD9-9526-95DB25E45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6C-4E40-991E-2FFDE107713E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6.6299999999999998E-2</c:v>
                </c:pt>
                <c:pt idx="1">
                  <c:v>0.1326</c:v>
                </c:pt>
                <c:pt idx="2">
                  <c:v>0.1893</c:v>
                </c:pt>
                <c:pt idx="3">
                  <c:v>0.2293</c:v>
                </c:pt>
                <c:pt idx="4">
                  <c:v>0.2399</c:v>
                </c:pt>
                <c:pt idx="5">
                  <c:v>0.1018</c:v>
                </c:pt>
                <c:pt idx="6">
                  <c:v>4.0399999999999998E-2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C-4E40-991E-2FFDE10771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DL147EJ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1.37E-2</c:v>
                </c:pt>
                <c:pt idx="1">
                  <c:v>4.6600000000000003E-2</c:v>
                </c:pt>
                <c:pt idx="2">
                  <c:v>0.16830000000000001</c:v>
                </c:pt>
                <c:pt idx="3">
                  <c:v>0.53239999999999998</c:v>
                </c:pt>
                <c:pt idx="4">
                  <c:v>0.113</c:v>
                </c:pt>
                <c:pt idx="5">
                  <c:v>0.12570000000000001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6C-4E40-991E-2FFDE1077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-5.2600000000000001E-2</c:v>
                </c:pt>
                <c:pt idx="1">
                  <c:v>-8.5999999999999993E-2</c:v>
                </c:pt>
                <c:pt idx="2">
                  <c:v>-2.1000000000000001E-2</c:v>
                </c:pt>
                <c:pt idx="3">
                  <c:v>0.30309999999999998</c:v>
                </c:pt>
                <c:pt idx="4">
                  <c:v>-0.12690000000000001</c:v>
                </c:pt>
                <c:pt idx="5">
                  <c:v>2.3900000000000001E-2</c:v>
                </c:pt>
                <c:pt idx="6">
                  <c:v>-4.0399999999999998E-2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955-4031-B0A4-98BCFA462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1.6899999999999998E-2</c:v>
                </c:pt>
                <c:pt idx="1">
                  <c:v>2.5999999999999999E-3</c:v>
                </c:pt>
                <c:pt idx="2">
                  <c:v>-4.0300000000000002E-2</c:v>
                </c:pt>
                <c:pt idx="3">
                  <c:v>-2.8899999999999999E-2</c:v>
                </c:pt>
                <c:pt idx="4">
                  <c:v>5.5800000000000002E-2</c:v>
                </c:pt>
                <c:pt idx="5">
                  <c:v>-1.32E-2</c:v>
                </c:pt>
                <c:pt idx="6">
                  <c:v>7.3000000000000001E-3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F99-4EFE-8774-018375131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B84-46EF-97BC-E119CAFABB78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0.1026</c:v>
                </c:pt>
                <c:pt idx="1">
                  <c:v>0.4546</c:v>
                </c:pt>
                <c:pt idx="2">
                  <c:v>0.44269999999999998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84-46EF-97BC-E119CAFABB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DL147EJ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1.4500000000000001E-2</c:v>
                </c:pt>
                <c:pt idx="1">
                  <c:v>0.22600000000000001</c:v>
                </c:pt>
                <c:pt idx="2">
                  <c:v>0.75939999999999996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84-46EF-97BC-E119CAFAB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-8.8099999999999998E-2</c:v>
                </c:pt>
                <c:pt idx="1">
                  <c:v>-0.2286</c:v>
                </c:pt>
                <c:pt idx="2">
                  <c:v>0.31669999999999998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53B-4546-8364-DB11BB820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B38-4A53-A472-EC0565C21E77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0.41149999999999998</c:v>
                </c:pt>
                <c:pt idx="1">
                  <c:v>0.58840000000000003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38-4A53-A472-EC0565C21E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DL147EJ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0.2233</c:v>
                </c:pt>
                <c:pt idx="1">
                  <c:v>0.77659999999999996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38-4A53-A472-EC0565C21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-0.18820000000000001</c:v>
                </c:pt>
                <c:pt idx="1">
                  <c:v>0.18820000000000001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CD5-4A83-BEDF-7902BE76C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52-451D-A934-7F54350FADF5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0.1527</c:v>
                </c:pt>
                <c:pt idx="1">
                  <c:v>7.7700000000000005E-2</c:v>
                </c:pt>
                <c:pt idx="2">
                  <c:v>0.18590000000000001</c:v>
                </c:pt>
                <c:pt idx="3">
                  <c:v>8.1799999999999998E-2</c:v>
                </c:pt>
                <c:pt idx="4">
                  <c:v>0.04</c:v>
                </c:pt>
                <c:pt idx="5">
                  <c:v>0.2084</c:v>
                </c:pt>
                <c:pt idx="6">
                  <c:v>0.1293</c:v>
                </c:pt>
                <c:pt idx="7">
                  <c:v>0.1237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52-451D-A934-7F54350FAD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DL147EJ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2.0199999999999999E-2</c:v>
                </c:pt>
                <c:pt idx="1">
                  <c:v>9.1499999999999998E-2</c:v>
                </c:pt>
                <c:pt idx="2">
                  <c:v>0.60499999999999998</c:v>
                </c:pt>
                <c:pt idx="3">
                  <c:v>0.1457</c:v>
                </c:pt>
                <c:pt idx="4">
                  <c:v>8.0999999999999996E-3</c:v>
                </c:pt>
                <c:pt idx="5">
                  <c:v>7.1199999999999999E-2</c:v>
                </c:pt>
                <c:pt idx="6">
                  <c:v>5.79E-2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52-451D-A934-7F54350FA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-0.13250000000000001</c:v>
                </c:pt>
                <c:pt idx="1">
                  <c:v>1.38E-2</c:v>
                </c:pt>
                <c:pt idx="2">
                  <c:v>0.41909999999999997</c:v>
                </c:pt>
                <c:pt idx="3">
                  <c:v>6.3899999999999998E-2</c:v>
                </c:pt>
                <c:pt idx="4">
                  <c:v>-3.1899999999999998E-2</c:v>
                </c:pt>
                <c:pt idx="5">
                  <c:v>-0.13719999999999999</c:v>
                </c:pt>
                <c:pt idx="6">
                  <c:v>-7.1400000000000005E-2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BE7-4515-AC40-561DADB8D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DA7-42A0-A74E-C4C5BBA75CBA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0.2989</c:v>
                </c:pt>
                <c:pt idx="1">
                  <c:v>0.26119999999999999</c:v>
                </c:pt>
                <c:pt idx="2">
                  <c:v>0.15060000000000001</c:v>
                </c:pt>
                <c:pt idx="3">
                  <c:v>0.1091</c:v>
                </c:pt>
                <c:pt idx="4">
                  <c:v>8.2699999999999996E-2</c:v>
                </c:pt>
                <c:pt idx="5">
                  <c:v>3.32E-2</c:v>
                </c:pt>
                <c:pt idx="6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A7-42A0-A74E-C4C5BBA75C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DL147EJ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0.76170000000000004</c:v>
                </c:pt>
                <c:pt idx="1">
                  <c:v>8.3299999999999999E-2</c:v>
                </c:pt>
                <c:pt idx="2">
                  <c:v>0.10050000000000001</c:v>
                </c:pt>
                <c:pt idx="3">
                  <c:v>2.52E-2</c:v>
                </c:pt>
                <c:pt idx="4">
                  <c:v>8.8999999999999999E-3</c:v>
                </c:pt>
                <c:pt idx="5">
                  <c:v>7.4999999999999997E-3</c:v>
                </c:pt>
                <c:pt idx="6">
                  <c:v>1.26E-2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A7-42A0-A74E-C4C5BBA75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0.46279999999999999</c:v>
                </c:pt>
                <c:pt idx="1">
                  <c:v>-0.1779</c:v>
                </c:pt>
                <c:pt idx="2">
                  <c:v>-5.0099999999999999E-2</c:v>
                </c:pt>
                <c:pt idx="3">
                  <c:v>-8.3900000000000002E-2</c:v>
                </c:pt>
                <c:pt idx="4">
                  <c:v>-7.3800000000000004E-2</c:v>
                </c:pt>
                <c:pt idx="5">
                  <c:v>-2.5700000000000001E-2</c:v>
                </c:pt>
                <c:pt idx="6">
                  <c:v>-5.1400000000000001E-2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F10-4D24-BE85-C3A55B9BB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Green Tree (Bishop Auckland) DL146EN</c:v>
                </c:pt>
                <c:pt idx="1">
                  <c:v>The Stanley Jefferson DL147NJ</c:v>
                </c:pt>
                <c:pt idx="2">
                  <c:v>Tap Tun DL147EP</c:v>
                </c:pt>
                <c:pt idx="3">
                  <c:v>Kings Head DL147EJ</c:v>
                </c:pt>
                <c:pt idx="4">
                  <c:v>Bay Horse DL147PE</c:v>
                </c:pt>
                <c:pt idx="5">
                  <c:v>Pollards (Bishop Auckland) DL146TU</c:v>
                </c:pt>
                <c:pt idx="6">
                  <c:v>Mitre DL147EN</c:v>
                </c:pt>
                <c:pt idx="7">
                  <c:v>Bishop Auckland Snooker Club DL147PL</c:v>
                </c:pt>
                <c:pt idx="8">
                  <c:v>Manor DL146UR</c:v>
                </c:pt>
                <c:pt idx="9">
                  <c:v>Welcome DL147DS</c:v>
                </c:pt>
                <c:pt idx="10">
                  <c:v>Beedles Chippy DL146HH</c:v>
                </c:pt>
                <c:pt idx="11">
                  <c:v>Gabrielles DL147LE</c:v>
                </c:pt>
                <c:pt idx="12">
                  <c:v>Laceys Bar DL147PF</c:v>
                </c:pt>
                <c:pt idx="13">
                  <c:v>Greggs DL147JQ</c:v>
                </c:pt>
                <c:pt idx="14">
                  <c:v>Bacc DL147JU</c:v>
                </c:pt>
                <c:pt idx="15">
                  <c:v>Sam Zairs Cafe DL147PF</c:v>
                </c:pt>
                <c:pt idx="16">
                  <c:v>Chang Thai Restaurant DL147NJ</c:v>
                </c:pt>
                <c:pt idx="17">
                  <c:v>The Hut Bishop DL146PD</c:v>
                </c:pt>
                <c:pt idx="18">
                  <c:v>Red Alligator DL146SP</c:v>
                </c:pt>
                <c:pt idx="19">
                  <c:v>Spice Lounge DL147PF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0.1782</c:v>
                </c:pt>
                <c:pt idx="1">
                  <c:v>0.1095</c:v>
                </c:pt>
                <c:pt idx="2">
                  <c:v>0.1085</c:v>
                </c:pt>
                <c:pt idx="3">
                  <c:v>9.5699999999999993E-2</c:v>
                </c:pt>
                <c:pt idx="4">
                  <c:v>9.4E-2</c:v>
                </c:pt>
                <c:pt idx="5">
                  <c:v>6.7299999999999999E-2</c:v>
                </c:pt>
                <c:pt idx="6">
                  <c:v>5.7599999999999998E-2</c:v>
                </c:pt>
                <c:pt idx="7">
                  <c:v>5.33E-2</c:v>
                </c:pt>
                <c:pt idx="8">
                  <c:v>4.8500000000000001E-2</c:v>
                </c:pt>
                <c:pt idx="9">
                  <c:v>3.1099999999999999E-2</c:v>
                </c:pt>
                <c:pt idx="10">
                  <c:v>2.98E-2</c:v>
                </c:pt>
                <c:pt idx="11">
                  <c:v>2.5600000000000001E-2</c:v>
                </c:pt>
                <c:pt idx="12">
                  <c:v>1.7999999999999999E-2</c:v>
                </c:pt>
                <c:pt idx="13">
                  <c:v>1.5299999999999999E-2</c:v>
                </c:pt>
                <c:pt idx="14">
                  <c:v>1.32E-2</c:v>
                </c:pt>
                <c:pt idx="15">
                  <c:v>1.11E-2</c:v>
                </c:pt>
                <c:pt idx="16">
                  <c:v>1.0999999999999999E-2</c:v>
                </c:pt>
                <c:pt idx="17">
                  <c:v>1.06E-2</c:v>
                </c:pt>
                <c:pt idx="18">
                  <c:v>1.03E-2</c:v>
                </c:pt>
                <c:pt idx="19">
                  <c:v>1.03E-2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5-4E75-8C67-0E3E59E1F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F4B-415D-A9BD-EDD583B5A40A}"/>
              </c:ext>
            </c:extLst>
          </c:dPt>
          <c:cat>
            <c:strRef>
              <c:f>'Sheet1'!$A$2:$A$21</c:f>
              <c:strCache>
                <c:ptCount val="20"/>
                <c:pt idx="0">
                  <c:v>Manor DL146UR</c:v>
                </c:pt>
                <c:pt idx="1">
                  <c:v>Bay Horse DL147PE</c:v>
                </c:pt>
                <c:pt idx="2">
                  <c:v>Welcome DL147DS</c:v>
                </c:pt>
                <c:pt idx="3">
                  <c:v>Beedles Chippy DL146HH</c:v>
                </c:pt>
                <c:pt idx="4">
                  <c:v>Bacc DL147JU</c:v>
                </c:pt>
                <c:pt idx="5">
                  <c:v>Tap Tun DL147EP</c:v>
                </c:pt>
                <c:pt idx="6">
                  <c:v>Pollards (Bishop Auckland) DL146TU</c:v>
                </c:pt>
                <c:pt idx="7">
                  <c:v>Sam Zairs Cafe DL147PF</c:v>
                </c:pt>
                <c:pt idx="8">
                  <c:v>Kings Head DL147EJ</c:v>
                </c:pt>
                <c:pt idx="9">
                  <c:v>Laceys Bar DL147PF</c:v>
                </c:pt>
                <c:pt idx="10">
                  <c:v>The Hut Bishop DL146PD</c:v>
                </c:pt>
                <c:pt idx="11">
                  <c:v>Chang Thai Restaurant DL147NJ</c:v>
                </c:pt>
                <c:pt idx="12">
                  <c:v>Gabrielles DL147LE</c:v>
                </c:pt>
                <c:pt idx="13">
                  <c:v>Bishop Auckland Snooker Club DL147PL</c:v>
                </c:pt>
                <c:pt idx="14">
                  <c:v>Red Alligator DL146SP</c:v>
                </c:pt>
                <c:pt idx="15">
                  <c:v>Greggs DL147JQ</c:v>
                </c:pt>
                <c:pt idx="16">
                  <c:v>Spice Lounge DL147PF</c:v>
                </c:pt>
                <c:pt idx="17">
                  <c:v>Mitre DL147EN</c:v>
                </c:pt>
                <c:pt idx="18">
                  <c:v>Green Tree (Bishop Auckland) DL146EN</c:v>
                </c:pt>
                <c:pt idx="19">
                  <c:v>The Stanley Jefferson DL147NJ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1.9699999999999999E-2</c:v>
                </c:pt>
                <c:pt idx="1">
                  <c:v>0.1004</c:v>
                </c:pt>
                <c:pt idx="2">
                  <c:v>1.1299999999999999E-2</c:v>
                </c:pt>
                <c:pt idx="3">
                  <c:v>2.35E-2</c:v>
                </c:pt>
                <c:pt idx="4">
                  <c:v>0</c:v>
                </c:pt>
                <c:pt idx="5">
                  <c:v>9.1499999999999998E-2</c:v>
                </c:pt>
                <c:pt idx="6">
                  <c:v>5.7700000000000001E-2</c:v>
                </c:pt>
                <c:pt idx="7">
                  <c:v>1.4E-3</c:v>
                </c:pt>
                <c:pt idx="8">
                  <c:v>6.8900000000000003E-2</c:v>
                </c:pt>
                <c:pt idx="9">
                  <c:v>2.18E-2</c:v>
                </c:pt>
                <c:pt idx="10">
                  <c:v>8.6E-3</c:v>
                </c:pt>
                <c:pt idx="11">
                  <c:v>1.0800000000000001E-2</c:v>
                </c:pt>
                <c:pt idx="12">
                  <c:v>3.3799999999999997E-2</c:v>
                </c:pt>
                <c:pt idx="13">
                  <c:v>5.8700000000000002E-2</c:v>
                </c:pt>
                <c:pt idx="14">
                  <c:v>1.7899999999999999E-2</c:v>
                </c:pt>
                <c:pt idx="15">
                  <c:v>3.5700000000000003E-2</c:v>
                </c:pt>
                <c:pt idx="16">
                  <c:v>3.6900000000000002E-2</c:v>
                </c:pt>
                <c:pt idx="17">
                  <c:v>6.6799999999999998E-2</c:v>
                </c:pt>
                <c:pt idx="18">
                  <c:v>0.18229999999999999</c:v>
                </c:pt>
                <c:pt idx="19">
                  <c:v>0.15110000000000001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4B-415D-A9BD-EDD583B5A4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Manor DL146UR</c:v>
                </c:pt>
                <c:pt idx="1">
                  <c:v>Bay Horse DL147PE</c:v>
                </c:pt>
                <c:pt idx="2">
                  <c:v>Welcome DL147DS</c:v>
                </c:pt>
                <c:pt idx="3">
                  <c:v>Beedles Chippy DL146HH</c:v>
                </c:pt>
                <c:pt idx="4">
                  <c:v>Bacc DL147JU</c:v>
                </c:pt>
                <c:pt idx="5">
                  <c:v>Tap Tun DL147EP</c:v>
                </c:pt>
                <c:pt idx="6">
                  <c:v>Pollards (Bishop Auckland) DL146TU</c:v>
                </c:pt>
                <c:pt idx="7">
                  <c:v>Sam Zairs Cafe DL147PF</c:v>
                </c:pt>
                <c:pt idx="8">
                  <c:v>Kings Head DL147EJ</c:v>
                </c:pt>
                <c:pt idx="9">
                  <c:v>Laceys Bar DL147PF</c:v>
                </c:pt>
                <c:pt idx="10">
                  <c:v>The Hut Bishop DL146PD</c:v>
                </c:pt>
                <c:pt idx="11">
                  <c:v>Chang Thai Restaurant DL147NJ</c:v>
                </c:pt>
                <c:pt idx="12">
                  <c:v>Gabrielles DL147LE</c:v>
                </c:pt>
                <c:pt idx="13">
                  <c:v>Bishop Auckland Snooker Club DL147PL</c:v>
                </c:pt>
                <c:pt idx="14">
                  <c:v>Red Alligator DL146SP</c:v>
                </c:pt>
                <c:pt idx="15">
                  <c:v>Greggs DL147JQ</c:v>
                </c:pt>
                <c:pt idx="16">
                  <c:v>Spice Lounge DL147PF</c:v>
                </c:pt>
                <c:pt idx="17">
                  <c:v>Mitre DL147EN</c:v>
                </c:pt>
                <c:pt idx="18">
                  <c:v>Green Tree (Bishop Auckland) DL146EN</c:v>
                </c:pt>
                <c:pt idx="19">
                  <c:v>The Stanley Jefferson DL147NJ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4.0300000000000002E-2</c:v>
                </c:pt>
                <c:pt idx="1">
                  <c:v>0.1177</c:v>
                </c:pt>
                <c:pt idx="2">
                  <c:v>2.52E-2</c:v>
                </c:pt>
                <c:pt idx="3">
                  <c:v>3.6200000000000003E-2</c:v>
                </c:pt>
                <c:pt idx="4">
                  <c:v>1.23E-2</c:v>
                </c:pt>
                <c:pt idx="5">
                  <c:v>0.1036</c:v>
                </c:pt>
                <c:pt idx="6">
                  <c:v>6.7699999999999996E-2</c:v>
                </c:pt>
                <c:pt idx="7">
                  <c:v>8.6999999999999994E-3</c:v>
                </c:pt>
                <c:pt idx="8">
                  <c:v>7.4499999999999997E-2</c:v>
                </c:pt>
                <c:pt idx="9">
                  <c:v>2.1999999999999999E-2</c:v>
                </c:pt>
                <c:pt idx="10">
                  <c:v>8.6E-3</c:v>
                </c:pt>
                <c:pt idx="11">
                  <c:v>9.7999999999999997E-3</c:v>
                </c:pt>
                <c:pt idx="12">
                  <c:v>3.09E-2</c:v>
                </c:pt>
                <c:pt idx="13">
                  <c:v>5.1999999999999998E-2</c:v>
                </c:pt>
                <c:pt idx="14">
                  <c:v>9.4999999999999998E-3</c:v>
                </c:pt>
                <c:pt idx="15">
                  <c:v>2.1399999999999999E-2</c:v>
                </c:pt>
                <c:pt idx="16">
                  <c:v>2.2100000000000002E-2</c:v>
                </c:pt>
                <c:pt idx="17">
                  <c:v>5.1700000000000003E-2</c:v>
                </c:pt>
                <c:pt idx="18">
                  <c:v>0.16439999999999999</c:v>
                </c:pt>
                <c:pt idx="19">
                  <c:v>0.1206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4B-415D-A9BD-EDD583B5A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Manor DL146UR</c:v>
                </c:pt>
                <c:pt idx="1">
                  <c:v>Bay Horse DL147PE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2.06E-2</c:v>
                </c:pt>
                <c:pt idx="1">
                  <c:v>1.7299999999999999E-2</c:v>
                </c:pt>
                <c:pt idx="2">
                  <c:v>1.3899999999999999E-2</c:v>
                </c:pt>
                <c:pt idx="3">
                  <c:v>1.2699999999999999E-2</c:v>
                </c:pt>
                <c:pt idx="4">
                  <c:v>1.23E-2</c:v>
                </c:pt>
                <c:pt idx="5">
                  <c:v>1.21E-2</c:v>
                </c:pt>
                <c:pt idx="6">
                  <c:v>0.01</c:v>
                </c:pt>
                <c:pt idx="7">
                  <c:v>7.3000000000000001E-3</c:v>
                </c:pt>
                <c:pt idx="8">
                  <c:v>5.5999999999999999E-3</c:v>
                </c:pt>
                <c:pt idx="9">
                  <c:v>2.0000000000000001E-4</c:v>
                </c:pt>
                <c:pt idx="10">
                  <c:v>0</c:v>
                </c:pt>
                <c:pt idx="11">
                  <c:v>-1E-3</c:v>
                </c:pt>
                <c:pt idx="12">
                  <c:v>-2.8999999999999998E-3</c:v>
                </c:pt>
                <c:pt idx="13">
                  <c:v>-6.7000000000000002E-3</c:v>
                </c:pt>
                <c:pt idx="14">
                  <c:v>-8.3999999999999995E-3</c:v>
                </c:pt>
                <c:pt idx="15">
                  <c:v>-1.43E-2</c:v>
                </c:pt>
                <c:pt idx="16">
                  <c:v>-1.4800000000000001E-2</c:v>
                </c:pt>
                <c:pt idx="17">
                  <c:v>-1.5100000000000001E-2</c:v>
                </c:pt>
                <c:pt idx="18">
                  <c:v>-1.7899999999999999E-2</c:v>
                </c:pt>
                <c:pt idx="19">
                  <c:v>-3.0499999999999999E-2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FD1-47F5-8CDC-3B5D7E7DD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-0.15087383067225099</c:v>
                </c:pt>
                <c:pt idx="1">
                  <c:v>-0.14460479525973699</c:v>
                </c:pt>
                <c:pt idx="2">
                  <c:v>0.56618560839918497</c:v>
                </c:pt>
                <c:pt idx="3">
                  <c:v>0.35415202421268599</c:v>
                </c:pt>
                <c:pt idx="4">
                  <c:v>0.103549128478321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B-4C0E-92BE-62FD5E101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5B-4C0E-92BE-62FD5E1015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5B-4C0E-92BE-62FD5E101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Kings Head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2.0199999999999999E-2</c:v>
                </c:pt>
                <c:pt idx="1">
                  <c:v>9.1499999999999998E-2</c:v>
                </c:pt>
                <c:pt idx="2">
                  <c:v>0.60499999999999998</c:v>
                </c:pt>
                <c:pt idx="3">
                  <c:v>0.1457</c:v>
                </c:pt>
                <c:pt idx="4">
                  <c:v>8.0999999999999996E-3</c:v>
                </c:pt>
                <c:pt idx="5">
                  <c:v>7.1199999999999999E-2</c:v>
                </c:pt>
                <c:pt idx="6">
                  <c:v>5.79E-2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F-47A6-90F5-E2D6BE7666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0.1527</c:v>
                </c:pt>
                <c:pt idx="1">
                  <c:v>7.7700000000000005E-2</c:v>
                </c:pt>
                <c:pt idx="2">
                  <c:v>0.18590000000000001</c:v>
                </c:pt>
                <c:pt idx="3">
                  <c:v>8.1799999999999998E-2</c:v>
                </c:pt>
                <c:pt idx="4">
                  <c:v>0.04</c:v>
                </c:pt>
                <c:pt idx="5">
                  <c:v>0.2084</c:v>
                </c:pt>
                <c:pt idx="6">
                  <c:v>0.1293</c:v>
                </c:pt>
                <c:pt idx="7">
                  <c:v>0.1237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9F-47A6-90F5-E2D6BE7666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8.8900000000000007E-2</c:v>
                </c:pt>
                <c:pt idx="1">
                  <c:v>6.0499999999999998E-2</c:v>
                </c:pt>
                <c:pt idx="2">
                  <c:v>0.28799999999999998</c:v>
                </c:pt>
                <c:pt idx="3">
                  <c:v>0.1119</c:v>
                </c:pt>
                <c:pt idx="4">
                  <c:v>0.1134</c:v>
                </c:pt>
                <c:pt idx="5">
                  <c:v>0.1105</c:v>
                </c:pt>
                <c:pt idx="6">
                  <c:v>7.0300000000000001E-2</c:v>
                </c:pt>
                <c:pt idx="7">
                  <c:v>0.15609999999999999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9F-47A6-90F5-E2D6BE766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05-42D5-8FA0-5401FCEBB429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0.60060000000000002</c:v>
                </c:pt>
                <c:pt idx="1">
                  <c:v>0.2321</c:v>
                </c:pt>
                <c:pt idx="2">
                  <c:v>6.4699999999999994E-2</c:v>
                </c:pt>
                <c:pt idx="3">
                  <c:v>4.8099999999999997E-2</c:v>
                </c:pt>
                <c:pt idx="4">
                  <c:v>5.4199999999999998E-2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05-42D5-8FA0-5401FCEBB4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DL147EJ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0.48209999999999997</c:v>
                </c:pt>
                <c:pt idx="1">
                  <c:v>0.29459999999999997</c:v>
                </c:pt>
                <c:pt idx="2">
                  <c:v>7.1400000000000005E-2</c:v>
                </c:pt>
                <c:pt idx="3">
                  <c:v>6.6900000000000001E-2</c:v>
                </c:pt>
                <c:pt idx="4">
                  <c:v>8.48E-2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05-42D5-8FA0-5401FCEBB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-0.11849999999999999</c:v>
                </c:pt>
                <c:pt idx="1">
                  <c:v>6.25E-2</c:v>
                </c:pt>
                <c:pt idx="2">
                  <c:v>6.7000000000000002E-3</c:v>
                </c:pt>
                <c:pt idx="3">
                  <c:v>1.8800000000000001E-2</c:v>
                </c:pt>
                <c:pt idx="4">
                  <c:v>3.0599999999999999E-2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41A-482B-A29A-9A9A0AE44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361-46C2-9AFF-0A2747EE4946}"/>
              </c:ext>
            </c:extLst>
          </c:dPt>
          <c:cat>
            <c:strRef>
              <c:f>'Sheet1'!$A$2:$A$20</c:f>
              <c:strCache>
                <c:ptCount val="19"/>
                <c:pt idx="0">
                  <c:v>Gabrielles DL147LE</c:v>
                </c:pt>
                <c:pt idx="1">
                  <c:v>Pollards (Bishop Auckland) DL146TU</c:v>
                </c:pt>
                <c:pt idx="2">
                  <c:v>Beedles Chippy DL146HH</c:v>
                </c:pt>
                <c:pt idx="3">
                  <c:v>Chang Thai Restaurant DL147NJ</c:v>
                </c:pt>
                <c:pt idx="4">
                  <c:v>Laceys Bar DL147PF</c:v>
                </c:pt>
                <c:pt idx="5">
                  <c:v>Manor DL146UR</c:v>
                </c:pt>
                <c:pt idx="6">
                  <c:v>Bay Horse DL147PE</c:v>
                </c:pt>
                <c:pt idx="7">
                  <c:v>Tap Tun DL147EP</c:v>
                </c:pt>
                <c:pt idx="8">
                  <c:v>The Hut Bishop DL146PD</c:v>
                </c:pt>
                <c:pt idx="9">
                  <c:v>Sam Zairs Cafe DL147PF</c:v>
                </c:pt>
                <c:pt idx="10">
                  <c:v>Kings Head DL147EJ</c:v>
                </c:pt>
                <c:pt idx="11">
                  <c:v>Green Tree (Bishop Auckland) DL146EN</c:v>
                </c:pt>
                <c:pt idx="12">
                  <c:v>The Stanley Jefferson DL147NJ</c:v>
                </c:pt>
                <c:pt idx="13">
                  <c:v>Mitre DL147EN</c:v>
                </c:pt>
                <c:pt idx="14">
                  <c:v>Greggs DL147JQ</c:v>
                </c:pt>
                <c:pt idx="15">
                  <c:v>Welcome DL147DS</c:v>
                </c:pt>
                <c:pt idx="16">
                  <c:v>Bishop Auckland Snooker Club DL147PL</c:v>
                </c:pt>
                <c:pt idx="17">
                  <c:v>Spice Lounge DL147PF</c:v>
                </c:pt>
                <c:pt idx="18">
                  <c:v>Red Alligator DL146SP</c:v>
                </c:pt>
              </c:strCache>
            </c:strRef>
          </c:cat>
          <c:val>
            <c:numRef>
              <c:f>'Sheet1'!$B$2:$B$20</c:f>
              <c:numCache>
                <c:formatCode>General</c:formatCode>
                <c:ptCount val="19"/>
                <c:pt idx="0">
                  <c:v>53.829700000000003</c:v>
                </c:pt>
                <c:pt idx="1">
                  <c:v>24.139099999999999</c:v>
                </c:pt>
                <c:pt idx="2">
                  <c:v>12.227600000000001</c:v>
                </c:pt>
                <c:pt idx="3">
                  <c:v>43.661499999999997</c:v>
                </c:pt>
                <c:pt idx="4">
                  <c:v>6.6669999999999998</c:v>
                </c:pt>
                <c:pt idx="5">
                  <c:v>6.75</c:v>
                </c:pt>
                <c:pt idx="6">
                  <c:v>7.3867000000000003</c:v>
                </c:pt>
                <c:pt idx="7">
                  <c:v>6.3849</c:v>
                </c:pt>
                <c:pt idx="8">
                  <c:v>7.1186999999999996</c:v>
                </c:pt>
                <c:pt idx="9">
                  <c:v>10.7193</c:v>
                </c:pt>
                <c:pt idx="10">
                  <c:v>5.6765999999999996</c:v>
                </c:pt>
                <c:pt idx="11">
                  <c:v>8.7163000000000004</c:v>
                </c:pt>
                <c:pt idx="12">
                  <c:v>7.4916999999999998</c:v>
                </c:pt>
                <c:pt idx="13">
                  <c:v>6.0456000000000003</c:v>
                </c:pt>
                <c:pt idx="14">
                  <c:v>5.3506</c:v>
                </c:pt>
                <c:pt idx="15">
                  <c:v>6.5997000000000003</c:v>
                </c:pt>
                <c:pt idx="16">
                  <c:v>6.8018000000000001</c:v>
                </c:pt>
                <c:pt idx="17">
                  <c:v>41.8232</c:v>
                </c:pt>
                <c:pt idx="18">
                  <c:v>28.944700000000001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61-46C2-9AFF-0A2747EE49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'Sheet1'!$A$2:$A$20</c:f>
              <c:strCache>
                <c:ptCount val="19"/>
                <c:pt idx="0">
                  <c:v>Gabrielles DL147LE</c:v>
                </c:pt>
                <c:pt idx="1">
                  <c:v>Pollards (Bishop Auckland) DL146TU</c:v>
                </c:pt>
                <c:pt idx="2">
                  <c:v>Beedles Chippy DL146HH</c:v>
                </c:pt>
                <c:pt idx="3">
                  <c:v>Chang Thai Restaurant DL147NJ</c:v>
                </c:pt>
                <c:pt idx="4">
                  <c:v>Laceys Bar DL147PF</c:v>
                </c:pt>
                <c:pt idx="5">
                  <c:v>Manor DL146UR</c:v>
                </c:pt>
                <c:pt idx="6">
                  <c:v>Bay Horse DL147PE</c:v>
                </c:pt>
                <c:pt idx="7">
                  <c:v>Tap Tun DL147EP</c:v>
                </c:pt>
                <c:pt idx="8">
                  <c:v>The Hut Bishop DL146PD</c:v>
                </c:pt>
                <c:pt idx="9">
                  <c:v>Sam Zairs Cafe DL147PF</c:v>
                </c:pt>
                <c:pt idx="10">
                  <c:v>Kings Head DL147EJ</c:v>
                </c:pt>
                <c:pt idx="11">
                  <c:v>Green Tree (Bishop Auckland) DL146EN</c:v>
                </c:pt>
                <c:pt idx="12">
                  <c:v>The Stanley Jefferson DL147NJ</c:v>
                </c:pt>
                <c:pt idx="13">
                  <c:v>Mitre DL147EN</c:v>
                </c:pt>
                <c:pt idx="14">
                  <c:v>Greggs DL147JQ</c:v>
                </c:pt>
                <c:pt idx="15">
                  <c:v>Welcome DL147DS</c:v>
                </c:pt>
                <c:pt idx="16">
                  <c:v>Bishop Auckland Snooker Club DL147PL</c:v>
                </c:pt>
                <c:pt idx="17">
                  <c:v>Spice Lounge DL147PF</c:v>
                </c:pt>
                <c:pt idx="18">
                  <c:v>Red Alligator DL146SP</c:v>
                </c:pt>
              </c:strCache>
            </c:strRef>
          </c:cat>
          <c:val>
            <c:numRef>
              <c:f>'Sheet1'!$C$2:$C$20</c:f>
              <c:numCache>
                <c:formatCode>General</c:formatCode>
                <c:ptCount val="19"/>
                <c:pt idx="0">
                  <c:v>66.830100000000002</c:v>
                </c:pt>
                <c:pt idx="1">
                  <c:v>30.967600000000001</c:v>
                </c:pt>
                <c:pt idx="2">
                  <c:v>15.0383</c:v>
                </c:pt>
                <c:pt idx="3">
                  <c:v>45.593000000000004</c:v>
                </c:pt>
                <c:pt idx="4">
                  <c:v>7.7855999999999996</c:v>
                </c:pt>
                <c:pt idx="5">
                  <c:v>7.7636000000000003</c:v>
                </c:pt>
                <c:pt idx="6">
                  <c:v>8.2658000000000005</c:v>
                </c:pt>
                <c:pt idx="7">
                  <c:v>7.1874000000000002</c:v>
                </c:pt>
                <c:pt idx="8">
                  <c:v>7.8714000000000004</c:v>
                </c:pt>
                <c:pt idx="9">
                  <c:v>11.454599999999999</c:v>
                </c:pt>
                <c:pt idx="10">
                  <c:v>6.0476999999999999</c:v>
                </c:pt>
                <c:pt idx="11">
                  <c:v>8.8425999999999991</c:v>
                </c:pt>
                <c:pt idx="12">
                  <c:v>7.5998000000000001</c:v>
                </c:pt>
                <c:pt idx="13">
                  <c:v>6.1368999999999998</c:v>
                </c:pt>
                <c:pt idx="14">
                  <c:v>5.2281000000000004</c:v>
                </c:pt>
                <c:pt idx="15">
                  <c:v>6.1986999999999997</c:v>
                </c:pt>
                <c:pt idx="16">
                  <c:v>6.3179999999999996</c:v>
                </c:pt>
                <c:pt idx="17">
                  <c:v>37.360700000000001</c:v>
                </c:pt>
                <c:pt idx="18">
                  <c:v>18.6097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61-46C2-9AFF-0A2747EE4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28/04/2026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28/04/2026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28/04/2026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28/04/2026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28/04/2026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28/04/2026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28/04/2026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28/04/2026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28/04/2026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28/04/2026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28/04/2026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28/04/2026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1.sv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chart" Target="../charts/chart43.xml"/><Relationship Id="rId7" Type="http://schemas.openxmlformats.org/officeDocument/2006/relationships/image" Target="../media/image19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1.sv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image" Target="../media/image21.svg"/><Relationship Id="rId7" Type="http://schemas.openxmlformats.org/officeDocument/2006/relationships/image" Target="../media/image1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5.xml"/><Relationship Id="rId5" Type="http://schemas.openxmlformats.org/officeDocument/2006/relationships/image" Target="../media/image24.sv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DL147EP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Tap Tun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37.99%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Cash Conscious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£6.05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Tyne Tees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77.66%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Bishop Auckland(0.23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Durham and Bishop Auckland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DL147EJ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6002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Kings Head DL147EJ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DL146EN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Green Tree (Bishop Auckland)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The Stanley Jefferson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DL147NJ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Low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75.94%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53.24%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27.42%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Fri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Pub Partners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JD Wetherspoon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4297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22556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224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DL147EJ and 371 Chains in 1 Miles from 16/04/2025 - 08/04/2026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Kings Head DL147EJ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11108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Kings Head DL147EJ for 16/04/2025 - 08/04/2026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Kings Head DL147EJ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Kings Head DL147EJ, who are the top 20 competitors from 371 Chains in 1 Miles for 16/04/2025 - 08/04/2026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Kings Head DL147EJ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224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Kings Head DL147EJ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Kings Head DL147EJ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£546K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£1.94M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£6.83M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£26.45M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40861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Kings Head DL147EJ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£6500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Head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9.15%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60.50%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14.57%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5.79%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1678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15.27%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7.77%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18.59%</a:t>
                      </a:r>
                    </a:p>
                  </a:txBody>
                  <a:tcPr horzOverflow="overflow">
                    <a:solidFill>
                      <a:srgbClr val="F8696B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8.18%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12.93%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12.37%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93520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6.05%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28.80%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11.19%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11.05%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15.61%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Head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-13.25%</a:t>
                      </a:r>
                    </a:p>
                  </a:txBody>
                  <a:tcPr horzOverflow="overflow">
                    <a:solidFill>
                      <a:srgbClr val="C04242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1.38%</a:t>
                      </a:r>
                    </a:p>
                  </a:txBody>
                  <a:tcPr horzOverflow="overflow">
                    <a:solidFill>
                      <a:srgbClr val="C04242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41.91%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6.39%</a:t>
                      </a:r>
                    </a:p>
                  </a:txBody>
                  <a:tcPr horzOverflow="overflow">
                    <a:solidFill>
                      <a:srgbClr val="C042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-3.19%</a:t>
                      </a:r>
                    </a:p>
                  </a:txBody>
                  <a:tcPr horzOverflow="overflow">
                    <a:solidFill>
                      <a:srgbClr val="C042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-13.72%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-7.14%</a:t>
                      </a:r>
                    </a:p>
                  </a:txBody>
                  <a:tcPr horzOverflow="overflow">
                    <a:solidFill>
                      <a:srgbClr val="C04242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C04242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Head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-6.87%</a:t>
                      </a:r>
                    </a:p>
                  </a:txBody>
                  <a:tcPr horzOverflow="overflow">
                    <a:solidFill>
                      <a:srgbClr val="C04242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3.10%</a:t>
                      </a:r>
                    </a:p>
                  </a:txBody>
                  <a:tcPr horzOverflow="overflow">
                    <a:solidFill>
                      <a:srgbClr val="C042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31.70%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3.38%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-10.53%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-3.93%</a:t>
                      </a:r>
                    </a:p>
                  </a:txBody>
                  <a:tcPr horzOverflow="overflow">
                    <a:solidFill>
                      <a:srgbClr val="C042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-1.24%</a:t>
                      </a:r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C04242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6.38%</a:t>
                      </a:r>
                    </a:p>
                  </a:txBody>
                  <a:tcPr horzOverflow="overflow">
                    <a:solidFill>
                      <a:srgbClr val="4FC042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1.72%</a:t>
                      </a:r>
                    </a:p>
                  </a:txBody>
                  <a:tcPr horzOverflow="overflow">
                    <a:solidFill>
                      <a:srgbClr val="4FC0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-10.21%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-3.01%</a:t>
                      </a:r>
                    </a:p>
                  </a:txBody>
                  <a:tcPr horzOverflow="overflow">
                    <a:solidFill>
                      <a:srgbClr val="C042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-7.34%</a:t>
                      </a:r>
                    </a:p>
                  </a:txBody>
                  <a:tcPr horzOverflow="overflow">
                    <a:solidFill>
                      <a:srgbClr val="C04242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9.79%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5.90%</a:t>
                      </a:r>
                    </a:p>
                  </a:txBody>
                  <a:tcPr horzOverflow="overflow">
                    <a:solidFill>
                      <a:srgbClr val="4FC0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-3.24%</a:t>
                      </a:r>
                    </a:p>
                  </a:txBody>
                  <a:tcPr horzOverflow="overflow">
                    <a:solidFill>
                      <a:srgbClr val="C04242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Green Tree (Bishop Auckland) DL146EN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22.21%</a:t>
                      </a:r>
                    </a:p>
                  </a:txBody>
                  <a:tcPr horzOverflow="overflow">
                    <a:solidFill>
                      <a:srgbClr val="F8696B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9.69%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32.64%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10.47%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11.20%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8.78%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Stanley Jefferson DL147NJ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21.80%</a:t>
                      </a:r>
                    </a:p>
                  </a:txBody>
                  <a:tcPr horzOverflow="overflow">
                    <a:solidFill>
                      <a:srgbClr val="F8696B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10.13%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16.32%</a:t>
                      </a:r>
                    </a:p>
                  </a:txBody>
                  <a:tcPr horzOverflow="overflow">
                    <a:solidFill>
                      <a:srgbClr val="F8696B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10.41%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11.67%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4.24%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Tap Tun DL147EP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6.95%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13.64%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19.75%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10.68%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2.57%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16.52%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Head DL147EJ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9.15%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60.50%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14.57%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5.79%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Bay Horse DL147PE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6.28%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11.62%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6.72%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23.54%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9.13%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33.83%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Pollards (Bishop Auckland) DL146TU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16.40%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5.47%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14.79%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2.29%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12.06%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14.96%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32.18%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Mitre DL147EN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7.05%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12.30%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29.23%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13.44%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11.49%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25.48%</a:t>
                      </a:r>
                    </a:p>
                  </a:txBody>
                  <a:tcPr horzOverflow="overflow">
                    <a:solidFill>
                      <a:srgbClr val="F8696B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Bishop Auckland Snooker Club DL147PL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18.71%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4.39%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59.76%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13.56%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Manor DL146UR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7.77%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21.71%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16.06%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13.62%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40.13%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Welcome DL147DS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4.21%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21.74%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41.26%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28.61%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Beedles Chippy DL146HH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16.15%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3.97%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26.88%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2.69%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21.52%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18.86%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8.72%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Gabrielles DL147LE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37.26%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19.69%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8.53%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5.57%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9.27%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18.02%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Laceys Bar DL147PF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17.63%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40.02%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0.65%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27.12%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3.94%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Greggs DL147JQ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36.21%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10.40%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18.48%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17.14%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7.79%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5.34%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Bacc DL147JU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13.20%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7.64%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51.71%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11.83%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8.61%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Sam Zairs Cafe DL147PF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29.04%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50.52%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3.74%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13.52%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Chang Thai Restaurant DL147NJ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11.51%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19.27%</a:t>
                      </a:r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3.92%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26.53%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24.94%</a:t>
                      </a:r>
                    </a:p>
                  </a:txBody>
                  <a:tcPr horzOverflow="overflow">
                    <a:solidFill>
                      <a:srgbClr val="F8696B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13.81%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Hut Bishop DL146PD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46.31%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11.41%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7.25%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10.99%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13.90%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10.10%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Alligator DL146SP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16.34%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12.62%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34.31%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9.65%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6.27%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3.12%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16.42%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Spice Lounge DL147PF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16.93%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3.37%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23.01%</a:t>
                      </a:r>
                    </a:p>
                  </a:txBody>
                  <a:tcPr horzOverflow="overflow">
                    <a:solidFill>
                      <a:srgbClr val="F8696B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13.32%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8.80%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10.61%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Kneadaslice DL146HA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17.45%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36.62%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22.94%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17.86%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Cockton Hill Working M DL146AH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14.01%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68.07%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Bishop Auckland Rugby Club DL147PA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5.36%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1.75%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44.57%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1.91%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24.35%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13.04%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8.98%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Longstaffs Family Bake DL147EW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22.25%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7.60%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19.01%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3.35%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7.81%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7.91%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Breaking Bread Kitchen DL147NJ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11.45%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34.43%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34.11%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9.98%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5.05%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DL147EJ and 371 Chains in 1 Miles from 16/04/2025 - 08/04/2026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Kings Head DL147EJ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22556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Kings Head DL147EJ and 371 Chains in 1 Miles from 16/04/2025 - 08/04/2026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Kings Head DL147EJ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22556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Kings Head DL147EJ and 371 Chains in 1 Miles from 16/04/2025 - 08/04/2026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DL147EJ and 371 Chains in 1 Miles from 16/04/2025 - 08/04/2026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Kings Head DL147EJ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11509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DL147EJ and 371 Chains in 1 Miles from 16/04/2025 - 08/04/2026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Kings Head DL147EJ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10555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DL147EJ and 371 Chains in 1 Miles from 16/04/2025 - 08/04/2026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Kings Head DL147EJ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11112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DL147EJ and 371 Chains in 1 Miles from 16/04/2025 - 08/04/2026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Kings Head DL147EJ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DL147EJ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22556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2047</Words>
  <Characters>0</Characters>
  <Application>Microsoft Office PowerPoint</Application>
  <PresentationFormat>Widescreen</PresentationFormat>
  <Lines>0</Lines>
  <Paragraphs>809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2026-04-28T10:32:22Z</dcterms:modified>
</cp:coreProperties>
</file>