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9D-4E07-8C9D-48215074127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7.6899999999999996E-2</c:v>
                </c:pt>
                <c:pt idx="1">
                  <c:v>7.1900000000000006E-2</c:v>
                </c:pt>
                <c:pt idx="2">
                  <c:v>9.3399999999999997E-2</c:v>
                </c:pt>
                <c:pt idx="3">
                  <c:v>0.1011</c:v>
                </c:pt>
                <c:pt idx="4">
                  <c:v>0.1797</c:v>
                </c:pt>
                <c:pt idx="5">
                  <c:v>0.30059999999999998</c:v>
                </c:pt>
                <c:pt idx="6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9D-4E07-8C9D-4821507412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0.1074</c:v>
                </c:pt>
                <c:pt idx="1">
                  <c:v>0.13300000000000001</c:v>
                </c:pt>
                <c:pt idx="2">
                  <c:v>0.11070000000000001</c:v>
                </c:pt>
                <c:pt idx="3">
                  <c:v>0.1381</c:v>
                </c:pt>
                <c:pt idx="4">
                  <c:v>0.22120000000000001</c:v>
                </c:pt>
                <c:pt idx="5">
                  <c:v>0.1835</c:v>
                </c:pt>
                <c:pt idx="6">
                  <c:v>0.10580000000000001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D-4E07-8C9D-482150741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Prohibition CH12LA</c:v>
                </c:pt>
                <c:pt idx="1">
                  <c:v>Bird In Hand CH37EW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2.9721000000000002</c:v>
                </c:pt>
                <c:pt idx="1">
                  <c:v>1.4413</c:v>
                </c:pt>
                <c:pt idx="2">
                  <c:v>-0.58930000000000005</c:v>
                </c:pt>
                <c:pt idx="3">
                  <c:v>-0.71870000000000001</c:v>
                </c:pt>
                <c:pt idx="4">
                  <c:v>-0.86680000000000001</c:v>
                </c:pt>
                <c:pt idx="5">
                  <c:v>-3.4933000000000001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90-4DDF-AA12-49606D096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E5-483C-A646-3C7D7F0C282A}"/>
              </c:ext>
            </c:extLst>
          </c:dPt>
          <c:cat>
            <c:strRef>
              <c:f>'Sheet1'!$A$2:$A$8</c:f>
              <c:strCache>
                <c:ptCount val="7"/>
                <c:pt idx="0">
                  <c:v>The Boat House Chester CH11SD</c:v>
                </c:pt>
                <c:pt idx="1">
                  <c:v>Bird In Hand CH37EW</c:v>
                </c:pt>
                <c:pt idx="2">
                  <c:v>Coach House CH12HQ</c:v>
                </c:pt>
                <c:pt idx="3">
                  <c:v>Stanleys CH13DZ</c:v>
                </c:pt>
                <c:pt idx="4">
                  <c:v>Prohibition CH12LA</c:v>
                </c:pt>
                <c:pt idx="5">
                  <c:v>Pied Bull CH12HQ</c:v>
                </c:pt>
                <c:pt idx="6">
                  <c:v>Kuckoo CH12LA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0.29859999999999998</c:v>
                </c:pt>
                <c:pt idx="1">
                  <c:v>7.4399999999999994E-2</c:v>
                </c:pt>
                <c:pt idx="2">
                  <c:v>0.1875</c:v>
                </c:pt>
                <c:pt idx="3">
                  <c:v>0</c:v>
                </c:pt>
                <c:pt idx="4">
                  <c:v>6.0400000000000002E-2</c:v>
                </c:pt>
                <c:pt idx="5">
                  <c:v>0.22839999999999999</c:v>
                </c:pt>
                <c:pt idx="6">
                  <c:v>0.15029999999999999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5-483C-A646-3C7D7F0C28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The Boat House Chester CH11SD</c:v>
                </c:pt>
                <c:pt idx="1">
                  <c:v>Bird In Hand CH37EW</c:v>
                </c:pt>
                <c:pt idx="2">
                  <c:v>Coach House CH12HQ</c:v>
                </c:pt>
                <c:pt idx="3">
                  <c:v>Stanleys CH13DZ</c:v>
                </c:pt>
                <c:pt idx="4">
                  <c:v>Prohibition CH12LA</c:v>
                </c:pt>
                <c:pt idx="5">
                  <c:v>Pied Bull CH12HQ</c:v>
                </c:pt>
                <c:pt idx="6">
                  <c:v>Kuckoo CH12LA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0.3327</c:v>
                </c:pt>
                <c:pt idx="1">
                  <c:v>0.1069</c:v>
                </c:pt>
                <c:pt idx="2">
                  <c:v>0.2054</c:v>
                </c:pt>
                <c:pt idx="3">
                  <c:v>1.44E-2</c:v>
                </c:pt>
                <c:pt idx="4">
                  <c:v>6.0900000000000003E-2</c:v>
                </c:pt>
                <c:pt idx="5">
                  <c:v>0.1956</c:v>
                </c:pt>
                <c:pt idx="6">
                  <c:v>8.3699999999999997E-2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5-483C-A646-3C7D7F0C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Boat House Chester CH11SD</c:v>
                </c:pt>
                <c:pt idx="1">
                  <c:v>Bird In Hand CH37EW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3.4099999999999998E-2</c:v>
                </c:pt>
                <c:pt idx="1">
                  <c:v>3.2500000000000001E-2</c:v>
                </c:pt>
                <c:pt idx="2">
                  <c:v>1.7899999999999999E-2</c:v>
                </c:pt>
                <c:pt idx="3">
                  <c:v>1.44E-2</c:v>
                </c:pt>
                <c:pt idx="4">
                  <c:v>5.0000000000000001E-4</c:v>
                </c:pt>
                <c:pt idx="5">
                  <c:v>-3.2800000000000003E-2</c:v>
                </c:pt>
                <c:pt idx="6">
                  <c:v>-6.6600000000000006E-2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A71-41C0-B05F-328524DF6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1E-4510-9130-2772AED4F66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2.8500000000000001E-2</c:v>
                </c:pt>
                <c:pt idx="1">
                  <c:v>0.1072</c:v>
                </c:pt>
                <c:pt idx="2">
                  <c:v>0.18060000000000001</c:v>
                </c:pt>
                <c:pt idx="3">
                  <c:v>0.1981</c:v>
                </c:pt>
                <c:pt idx="4">
                  <c:v>0.25769999999999998</c:v>
                </c:pt>
                <c:pt idx="5">
                  <c:v>0.16539999999999999</c:v>
                </c:pt>
                <c:pt idx="6">
                  <c:v>6.2100000000000002E-2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E-4510-9130-2772AED4F6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0.1351</c:v>
                </c:pt>
                <c:pt idx="2">
                  <c:v>0.2787</c:v>
                </c:pt>
                <c:pt idx="3">
                  <c:v>0.35399999999999998</c:v>
                </c:pt>
                <c:pt idx="4">
                  <c:v>0.1116</c:v>
                </c:pt>
                <c:pt idx="5">
                  <c:v>9.5600000000000004E-2</c:v>
                </c:pt>
                <c:pt idx="6">
                  <c:v>2.47E-2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1E-4510-9130-2772AED4F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-2.8500000000000001E-2</c:v>
                </c:pt>
                <c:pt idx="1">
                  <c:v>2.7900000000000001E-2</c:v>
                </c:pt>
                <c:pt idx="2">
                  <c:v>9.8100000000000007E-2</c:v>
                </c:pt>
                <c:pt idx="3">
                  <c:v>0.15590000000000001</c:v>
                </c:pt>
                <c:pt idx="4">
                  <c:v>-0.14610000000000001</c:v>
                </c:pt>
                <c:pt idx="5">
                  <c:v>-6.9800000000000001E-2</c:v>
                </c:pt>
                <c:pt idx="6">
                  <c:v>-3.7400000000000003E-2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865-46CE-BD4A-9C1ACF7BA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3.0499999999999999E-2</c:v>
                </c:pt>
                <c:pt idx="1">
                  <c:v>6.1100000000000002E-2</c:v>
                </c:pt>
                <c:pt idx="2">
                  <c:v>1.7299999999999999E-2</c:v>
                </c:pt>
                <c:pt idx="3">
                  <c:v>3.6999999999999998E-2</c:v>
                </c:pt>
                <c:pt idx="4">
                  <c:v>4.1500000000000002E-2</c:v>
                </c:pt>
                <c:pt idx="5">
                  <c:v>-0.1171</c:v>
                </c:pt>
                <c:pt idx="6">
                  <c:v>-7.0199999999999999E-2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90-4443-AA8B-18BEFB293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5B-4026-81B5-CAC457BF5AA2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0.27929999999999999</c:v>
                </c:pt>
                <c:pt idx="1">
                  <c:v>0.53520000000000001</c:v>
                </c:pt>
                <c:pt idx="2">
                  <c:v>0.18540000000000001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B-4026-81B5-CAC457BF5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0.2026</c:v>
                </c:pt>
                <c:pt idx="1">
                  <c:v>0.49009999999999998</c:v>
                </c:pt>
                <c:pt idx="2">
                  <c:v>0.30719999999999997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5B-4026-81B5-CAC457BF5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-7.6700000000000004E-2</c:v>
                </c:pt>
                <c:pt idx="1">
                  <c:v>-4.5100000000000001E-2</c:v>
                </c:pt>
                <c:pt idx="2">
                  <c:v>0.12180000000000001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E53-47D1-B9DF-C9FF1CF27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8D-4A77-8E16-022581E4F4E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0.40720000000000001</c:v>
                </c:pt>
                <c:pt idx="1">
                  <c:v>0.5927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D-4A77-8E16-022581E4F4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0.23649999999999999</c:v>
                </c:pt>
                <c:pt idx="1">
                  <c:v>0.76339999999999997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D-4A77-8E16-022581E4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-0.17069999999999999</c:v>
                </c:pt>
                <c:pt idx="1">
                  <c:v>0.17069999999999999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F2-4BB2-A168-4A8F58FF8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ED-499C-915E-E5B32AC9550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0.1149</c:v>
                </c:pt>
                <c:pt idx="1">
                  <c:v>6.5699999999999995E-2</c:v>
                </c:pt>
                <c:pt idx="2">
                  <c:v>0.2286</c:v>
                </c:pt>
                <c:pt idx="3">
                  <c:v>5.1299999999999998E-2</c:v>
                </c:pt>
                <c:pt idx="4">
                  <c:v>0.1026</c:v>
                </c:pt>
                <c:pt idx="5">
                  <c:v>0.126</c:v>
                </c:pt>
                <c:pt idx="6">
                  <c:v>8.3099999999999993E-2</c:v>
                </c:pt>
                <c:pt idx="7">
                  <c:v>0.22739999999999999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D-499C-915E-E5B32AC95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0.2253</c:v>
                </c:pt>
                <c:pt idx="1">
                  <c:v>8.6099999999999996E-2</c:v>
                </c:pt>
                <c:pt idx="2">
                  <c:v>0.1004</c:v>
                </c:pt>
                <c:pt idx="3">
                  <c:v>0.15240000000000001</c:v>
                </c:pt>
                <c:pt idx="4">
                  <c:v>3.6400000000000002E-2</c:v>
                </c:pt>
                <c:pt idx="5">
                  <c:v>0.377</c:v>
                </c:pt>
                <c:pt idx="6">
                  <c:v>1.6199999999999999E-2</c:v>
                </c:pt>
                <c:pt idx="7">
                  <c:v>5.7000000000000002E-3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ED-499C-915E-E5B32AC9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0.1104</c:v>
                </c:pt>
                <c:pt idx="1">
                  <c:v>2.0400000000000001E-2</c:v>
                </c:pt>
                <c:pt idx="2">
                  <c:v>-0.12820000000000001</c:v>
                </c:pt>
                <c:pt idx="3">
                  <c:v>0.1011</c:v>
                </c:pt>
                <c:pt idx="4">
                  <c:v>-6.6199999999999995E-2</c:v>
                </c:pt>
                <c:pt idx="5">
                  <c:v>0.251</c:v>
                </c:pt>
                <c:pt idx="6">
                  <c:v>-6.6900000000000001E-2</c:v>
                </c:pt>
                <c:pt idx="7">
                  <c:v>-0.22170000000000001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632-48A9-9F75-E94B8F316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C1-4382-9E8B-9CEF1E0339A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7.9100000000000004E-2</c:v>
                </c:pt>
                <c:pt idx="1">
                  <c:v>0.1069</c:v>
                </c:pt>
                <c:pt idx="2">
                  <c:v>3.4299999999999997E-2</c:v>
                </c:pt>
                <c:pt idx="3">
                  <c:v>0.1221</c:v>
                </c:pt>
                <c:pt idx="4">
                  <c:v>0.16869999999999999</c:v>
                </c:pt>
                <c:pt idx="5">
                  <c:v>0.26379999999999998</c:v>
                </c:pt>
                <c:pt idx="6">
                  <c:v>0.22470000000000001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1-4382-9E8B-9CEF1E033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0.26400000000000001</c:v>
                </c:pt>
                <c:pt idx="1">
                  <c:v>0.21709999999999999</c:v>
                </c:pt>
                <c:pt idx="2">
                  <c:v>9.4999999999999998E-3</c:v>
                </c:pt>
                <c:pt idx="3">
                  <c:v>5.4300000000000001E-2</c:v>
                </c:pt>
                <c:pt idx="4">
                  <c:v>0.20730000000000001</c:v>
                </c:pt>
                <c:pt idx="5">
                  <c:v>0.1168</c:v>
                </c:pt>
                <c:pt idx="6">
                  <c:v>0.13070000000000001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C1-4382-9E8B-9CEF1E033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0.18490000000000001</c:v>
                </c:pt>
                <c:pt idx="1">
                  <c:v>0.11020000000000001</c:v>
                </c:pt>
                <c:pt idx="2">
                  <c:v>-2.4799999999999999E-2</c:v>
                </c:pt>
                <c:pt idx="3">
                  <c:v>-6.7799999999999999E-2</c:v>
                </c:pt>
                <c:pt idx="4">
                  <c:v>3.8600000000000002E-2</c:v>
                </c:pt>
                <c:pt idx="5">
                  <c:v>-0.14699999999999999</c:v>
                </c:pt>
                <c:pt idx="6">
                  <c:v>-9.4E-2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20A-4551-B150-E7C894B2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Stanleys CH13DZ</c:v>
                </c:pt>
                <c:pt idx="1">
                  <c:v>Coach House CH12HQ</c:v>
                </c:pt>
                <c:pt idx="2">
                  <c:v>The Boat House Chester CH11SD</c:v>
                </c:pt>
                <c:pt idx="3">
                  <c:v>Pied Bull CH12HQ</c:v>
                </c:pt>
                <c:pt idx="4">
                  <c:v>Bird In Hand CH37EW</c:v>
                </c:pt>
                <c:pt idx="5">
                  <c:v>Kuckoo CH12LA</c:v>
                </c:pt>
                <c:pt idx="6">
                  <c:v>Prohibition CH12LA</c:v>
                </c:pt>
              </c:strCache>
            </c:strRef>
          </c:cat>
          <c:val>
            <c:numRef>
              <c:f>'Sheet1'!$F$2:$F$8</c:f>
              <c:numCache>
                <c:formatCode>General</c:formatCode>
                <c:ptCount val="7"/>
                <c:pt idx="0">
                  <c:v>0.76180000000000003</c:v>
                </c:pt>
                <c:pt idx="1">
                  <c:v>9.1899999999999996E-2</c:v>
                </c:pt>
                <c:pt idx="2">
                  <c:v>4.6100000000000002E-2</c:v>
                </c:pt>
                <c:pt idx="3">
                  <c:v>3.7400000000000003E-2</c:v>
                </c:pt>
                <c:pt idx="4">
                  <c:v>2.7400000000000001E-2</c:v>
                </c:pt>
                <c:pt idx="5">
                  <c:v>1.95E-2</c:v>
                </c:pt>
                <c:pt idx="6">
                  <c:v>1.5599999999999999E-2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7-4BFA-94AF-CF813EA96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23-400B-B6F3-8AB22469A70E}"/>
              </c:ext>
            </c:extLst>
          </c:dPt>
          <c:cat>
            <c:strRef>
              <c:f>'Sheet1'!$A$2:$A$8</c:f>
              <c:strCache>
                <c:ptCount val="7"/>
                <c:pt idx="0">
                  <c:v>Stanleys CH13DZ</c:v>
                </c:pt>
                <c:pt idx="1">
                  <c:v>Prohibition CH12LA</c:v>
                </c:pt>
                <c:pt idx="2">
                  <c:v>The Boat House Chester CH11SD</c:v>
                </c:pt>
                <c:pt idx="3">
                  <c:v>Coach House CH12HQ</c:v>
                </c:pt>
                <c:pt idx="4">
                  <c:v>Kuckoo CH12LA</c:v>
                </c:pt>
                <c:pt idx="5">
                  <c:v>Pied Bull CH12HQ</c:v>
                </c:pt>
                <c:pt idx="6">
                  <c:v>Bird In Hand CH37EW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5.8500000000000003E-2</c:v>
                </c:pt>
                <c:pt idx="2">
                  <c:v>0.15770000000000001</c:v>
                </c:pt>
                <c:pt idx="3">
                  <c:v>0.20610000000000001</c:v>
                </c:pt>
                <c:pt idx="4">
                  <c:v>0.1376</c:v>
                </c:pt>
                <c:pt idx="5">
                  <c:v>0.17050000000000001</c:v>
                </c:pt>
                <c:pt idx="6">
                  <c:v>0.26919999999999999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3-400B-B6F3-8AB22469A7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Stanleys CH13DZ</c:v>
                </c:pt>
                <c:pt idx="1">
                  <c:v>Prohibition CH12LA</c:v>
                </c:pt>
                <c:pt idx="2">
                  <c:v>The Boat House Chester CH11SD</c:v>
                </c:pt>
                <c:pt idx="3">
                  <c:v>Coach House CH12HQ</c:v>
                </c:pt>
                <c:pt idx="4">
                  <c:v>Kuckoo CH12LA</c:v>
                </c:pt>
                <c:pt idx="5">
                  <c:v>Pied Bull CH12HQ</c:v>
                </c:pt>
                <c:pt idx="6">
                  <c:v>Bird In Hand CH37EW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0.76180000000000003</c:v>
                </c:pt>
                <c:pt idx="1">
                  <c:v>1.5599999999999999E-2</c:v>
                </c:pt>
                <c:pt idx="2">
                  <c:v>4.6100000000000002E-2</c:v>
                </c:pt>
                <c:pt idx="3">
                  <c:v>9.1899999999999996E-2</c:v>
                </c:pt>
                <c:pt idx="4">
                  <c:v>1.95E-2</c:v>
                </c:pt>
                <c:pt idx="5">
                  <c:v>3.7400000000000003E-2</c:v>
                </c:pt>
                <c:pt idx="6">
                  <c:v>2.7400000000000001E-2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3-400B-B6F3-8AB22469A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Stanleys CH13DZ</c:v>
                </c:pt>
                <c:pt idx="1">
                  <c:v>Prohibition CH12LA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0.76180000000000003</c:v>
                </c:pt>
                <c:pt idx="1">
                  <c:v>-4.2900000000000001E-2</c:v>
                </c:pt>
                <c:pt idx="2">
                  <c:v>-0.1116</c:v>
                </c:pt>
                <c:pt idx="3">
                  <c:v>-0.1142</c:v>
                </c:pt>
                <c:pt idx="4">
                  <c:v>-0.1181</c:v>
                </c:pt>
                <c:pt idx="5">
                  <c:v>-0.1331</c:v>
                </c:pt>
                <c:pt idx="6">
                  <c:v>-0.24179999999999999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CC1-4A9C-A170-EC90A23B4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0.62550554482566201</c:v>
                </c:pt>
                <c:pt idx="1">
                  <c:v>0.79172365781116605</c:v>
                </c:pt>
                <c:pt idx="2">
                  <c:v>0.414964948504283</c:v>
                </c:pt>
                <c:pt idx="3">
                  <c:v>0.89631066103011503</c:v>
                </c:pt>
                <c:pt idx="4">
                  <c:v>0.73390682272007601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0FB-A39F-D404296D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FE-40FB-A39F-D404296DB2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FE-40FB-A39F-D404296D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Stanleys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0.2253</c:v>
                </c:pt>
                <c:pt idx="1">
                  <c:v>8.6099999999999996E-2</c:v>
                </c:pt>
                <c:pt idx="2">
                  <c:v>0.1004</c:v>
                </c:pt>
                <c:pt idx="3">
                  <c:v>0.15240000000000001</c:v>
                </c:pt>
                <c:pt idx="4">
                  <c:v>3.6400000000000002E-2</c:v>
                </c:pt>
                <c:pt idx="5">
                  <c:v>0.377</c:v>
                </c:pt>
                <c:pt idx="6">
                  <c:v>1.6199999999999999E-2</c:v>
                </c:pt>
                <c:pt idx="7">
                  <c:v>5.7000000000000002E-3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9-411D-BD54-973DFAACB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0.1149</c:v>
                </c:pt>
                <c:pt idx="1">
                  <c:v>6.5699999999999995E-2</c:v>
                </c:pt>
                <c:pt idx="2">
                  <c:v>0.2286</c:v>
                </c:pt>
                <c:pt idx="3">
                  <c:v>5.1299999999999998E-2</c:v>
                </c:pt>
                <c:pt idx="4">
                  <c:v>0.1026</c:v>
                </c:pt>
                <c:pt idx="5">
                  <c:v>0.126</c:v>
                </c:pt>
                <c:pt idx="6">
                  <c:v>8.3099999999999993E-2</c:v>
                </c:pt>
                <c:pt idx="7">
                  <c:v>0.22739999999999999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9-411D-BD54-973DFAACBE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8.9700000000000002E-2</c:v>
                </c:pt>
                <c:pt idx="1">
                  <c:v>6.1199999999999997E-2</c:v>
                </c:pt>
                <c:pt idx="2">
                  <c:v>0.29010000000000002</c:v>
                </c:pt>
                <c:pt idx="3">
                  <c:v>0.1118</c:v>
                </c:pt>
                <c:pt idx="4">
                  <c:v>0.11</c:v>
                </c:pt>
                <c:pt idx="5">
                  <c:v>0.1113</c:v>
                </c:pt>
                <c:pt idx="6">
                  <c:v>7.1300000000000002E-2</c:v>
                </c:pt>
                <c:pt idx="7">
                  <c:v>0.1542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9-411D-BD54-973DFAACB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B5-4C0E-BA7E-3B9878DA1501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0.71909999999999996</c:v>
                </c:pt>
                <c:pt idx="1">
                  <c:v>0.2225</c:v>
                </c:pt>
                <c:pt idx="2">
                  <c:v>3.32E-2</c:v>
                </c:pt>
                <c:pt idx="3">
                  <c:v>1.5299999999999999E-2</c:v>
                </c:pt>
                <c:pt idx="4">
                  <c:v>9.7000000000000003E-3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5-4C0E-BA7E-3B9878DA15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Stanleys CH13DZ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0.54659999999999997</c:v>
                </c:pt>
                <c:pt idx="1">
                  <c:v>0.24429999999999999</c:v>
                </c:pt>
                <c:pt idx="2">
                  <c:v>8.0299999999999996E-2</c:v>
                </c:pt>
                <c:pt idx="3">
                  <c:v>2.8899999999999999E-2</c:v>
                </c:pt>
                <c:pt idx="4">
                  <c:v>9.9599999999999994E-2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5-4C0E-BA7E-3B9878DA1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-0.17249999999999999</c:v>
                </c:pt>
                <c:pt idx="1">
                  <c:v>2.18E-2</c:v>
                </c:pt>
                <c:pt idx="2">
                  <c:v>4.7100000000000003E-2</c:v>
                </c:pt>
                <c:pt idx="3">
                  <c:v>1.3599999999999999E-2</c:v>
                </c:pt>
                <c:pt idx="4">
                  <c:v>8.9899999999999994E-2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672-430A-8BE7-6F1BEC90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14-4BCD-8823-D2BB57EE9153}"/>
              </c:ext>
            </c:extLst>
          </c:dPt>
          <c:cat>
            <c:strRef>
              <c:f>'Sheet1'!$A$2:$A$7</c:f>
              <c:strCache>
                <c:ptCount val="6"/>
                <c:pt idx="0">
                  <c:v>Prohibition CH12LA</c:v>
                </c:pt>
                <c:pt idx="1">
                  <c:v>Bird In Hand CH37EW</c:v>
                </c:pt>
                <c:pt idx="2">
                  <c:v>The Boat House Chester CH11SD</c:v>
                </c:pt>
                <c:pt idx="3">
                  <c:v>Kuckoo CH12LA</c:v>
                </c:pt>
                <c:pt idx="4">
                  <c:v>Coach House CH12HQ</c:v>
                </c:pt>
                <c:pt idx="5">
                  <c:v>Pied Bull CH12HQ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28.067699999999999</c:v>
                </c:pt>
                <c:pt idx="1">
                  <c:v>37.771599999999999</c:v>
                </c:pt>
                <c:pt idx="2">
                  <c:v>29.685400000000001</c:v>
                </c:pt>
                <c:pt idx="3">
                  <c:v>16.6419</c:v>
                </c:pt>
                <c:pt idx="4">
                  <c:v>20.847100000000001</c:v>
                </c:pt>
                <c:pt idx="5">
                  <c:v>26.222999999999999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4-4BCD-8823-D2BB57EE91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Prohibition CH12LA</c:v>
                </c:pt>
                <c:pt idx="1">
                  <c:v>Bird In Hand CH37EW</c:v>
                </c:pt>
                <c:pt idx="2">
                  <c:v>The Boat House Chester CH11SD</c:v>
                </c:pt>
                <c:pt idx="3">
                  <c:v>Kuckoo CH12LA</c:v>
                </c:pt>
                <c:pt idx="4">
                  <c:v>Coach House CH12HQ</c:v>
                </c:pt>
                <c:pt idx="5">
                  <c:v>Pied Bull CH12HQ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31.0398</c:v>
                </c:pt>
                <c:pt idx="1">
                  <c:v>39.212899999999998</c:v>
                </c:pt>
                <c:pt idx="2">
                  <c:v>29.0961</c:v>
                </c:pt>
                <c:pt idx="3">
                  <c:v>15.9232</c:v>
                </c:pt>
                <c:pt idx="4">
                  <c:v>19.9803</c:v>
                </c:pt>
                <c:pt idx="5">
                  <c:v>22.729700000000001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4-4BCD-8823-D2BB57EE9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CH12HQ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Pied Bull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26.42%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£7.98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76.35%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Chester(0.49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CH13DZ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Stanleys CH13DZ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CH12HQ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Coach House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Boat House Chester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CH11SD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49.01%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35.40%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22.12%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Stanleys CH13DZ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9341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Stanleys CH13DZ for 12/02/2025 - 04/02/2026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Stanleys CH13DZ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Stanleys CH13DZ, who are the top 20 competitors from 1 Chains in 3 Miles for 12/02/2025 - 04/02/2026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Stanleys CH13DZ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Stanleys CH13DZ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Stanleys CH13DZ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£52.07M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£225.61M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£269.33M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7350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Stanleys CH13DZ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HDI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£13500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Stanleys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22.53%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10.04%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22.74%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95120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Stanleys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4FC042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2.04%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-12.82%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10.11%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-6.62%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-6.69%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-22.17%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Stanleys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13.56%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-18.97%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4.06%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-7.36%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-5.51%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-14.85%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2.52%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0.45%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-6.15%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-6.05%</a:t>
                      </a:r>
                    </a:p>
                  </a:txBody>
                  <a:tcPr horzOverflow="overflow">
                    <a:solidFill>
                      <a:srgbClr val="C04242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-0.74%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1.47%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1.18%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Stanleys CH13DZ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22.53%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10.04%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Coach House CH12HQ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986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11.93%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14.53%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10.01%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13.43%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18.83%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Boat House Chester CH11SD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14.15%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23.75%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9.95%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Pied Bull CH12HQ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13.11%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9.13%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14.38%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 In Hand CH37EW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34.11%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Kuckoo CH12LA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13.07%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18.65%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Prohibition CH12LA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19.23%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Stanleys CH13DZ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Stanleys CH13DZ and 1 Chains in 3 Miles from 12/02/2025 - 04/02/2026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Stanleys CH13DZ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Stanleys CH13DZ and 1 Chains in 3 Miles from 12/02/2025 - 04/02/2026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Stanleys CH13DZ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9595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Stanleys CH13DZ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Stanleys CH13DZ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9352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Stanleys CH13DZ and 1 Chains in 3 Miles from 12/02/2025 - 04/02/2026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Stanleys CH13DZ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Stanleys CH13DZ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1623</Words>
  <Characters>0</Characters>
  <Application>Microsoft Office PowerPoint</Application>
  <PresentationFormat>Widescreen</PresentationFormat>
  <Lines>0</Lines>
  <Paragraphs>629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2026-03-02T11:23:53Z</dcterms:modified>
</cp:coreProperties>
</file>