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1" d="100"/>
          <a:sy n="111" d="100"/>
        </p:scale>
        <p:origin x="6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6EC-4041-AE60-D06E729E7871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8.7099999999999997E-2</c:v>
                </c:pt>
                <c:pt idx="1">
                  <c:v>9.74E-2</c:v>
                </c:pt>
                <c:pt idx="2">
                  <c:v>0.1145</c:v>
                </c:pt>
                <c:pt idx="3">
                  <c:v>0.12130000000000001</c:v>
                </c:pt>
                <c:pt idx="4">
                  <c:v>0.18859999999999999</c:v>
                </c:pt>
                <c:pt idx="5">
                  <c:v>0.23760000000000001</c:v>
                </c:pt>
                <c:pt idx="6">
                  <c:v>0.1532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EC-4041-AE60-D06E729E78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Bulldog CV312NX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2.2800000000000001E-2</c:v>
                </c:pt>
                <c:pt idx="1">
                  <c:v>2.3999999999999998E-3</c:v>
                </c:pt>
                <c:pt idx="2">
                  <c:v>8.3599999999999994E-2</c:v>
                </c:pt>
                <c:pt idx="3">
                  <c:v>0</c:v>
                </c:pt>
                <c:pt idx="4">
                  <c:v>0.1135</c:v>
                </c:pt>
                <c:pt idx="5">
                  <c:v>0.58950000000000002</c:v>
                </c:pt>
                <c:pt idx="6">
                  <c:v>0.18779999999999999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EC-4041-AE60-D06E729E78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Bulldog CV312NX</c:v>
                </c:pt>
                <c:pt idx="1">
                  <c:v>Whitnash Sports &amp; Social Club CV312NF</c:v>
                </c:pt>
              </c:strCache>
            </c:strRef>
          </c:cat>
          <c:val>
            <c:numRef>
              <c:f>'Sheet1'!$D$2:$D$18</c:f>
              <c:numCache>
                <c:formatCode>General</c:formatCode>
                <c:ptCount val="17"/>
                <c:pt idx="0">
                  <c:v>3.5989</c:v>
                </c:pt>
                <c:pt idx="1">
                  <c:v>2.1943000000000001</c:v>
                </c:pt>
                <c:pt idx="2">
                  <c:v>1.2968</c:v>
                </c:pt>
                <c:pt idx="3">
                  <c:v>0.93210000000000004</c:v>
                </c:pt>
                <c:pt idx="4">
                  <c:v>0.69030000000000002</c:v>
                </c:pt>
                <c:pt idx="5">
                  <c:v>0.51359999999999995</c:v>
                </c:pt>
                <c:pt idx="6">
                  <c:v>0.32279999999999998</c:v>
                </c:pt>
                <c:pt idx="7">
                  <c:v>0.1019</c:v>
                </c:pt>
                <c:pt idx="8">
                  <c:v>6.5199999999999994E-2</c:v>
                </c:pt>
                <c:pt idx="9">
                  <c:v>-1.7399999999999999E-2</c:v>
                </c:pt>
                <c:pt idx="10">
                  <c:v>-0.10199999999999999</c:v>
                </c:pt>
                <c:pt idx="11">
                  <c:v>-0.2424</c:v>
                </c:pt>
                <c:pt idx="12">
                  <c:v>-0.75190000000000001</c:v>
                </c:pt>
                <c:pt idx="13">
                  <c:v>-0.98329999999999995</c:v>
                </c:pt>
                <c:pt idx="14">
                  <c:v>-1.0137</c:v>
                </c:pt>
                <c:pt idx="15">
                  <c:v>-1.2079</c:v>
                </c:pt>
                <c:pt idx="16">
                  <c:v>-1.3458000000000001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2FAD-4B4E-BB40-6C22B0E40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DA1-4F78-9A0F-AB65B89BF421}"/>
              </c:ext>
            </c:extLst>
          </c:dPt>
          <c:cat>
            <c:strRef>
              <c:f>'Sheet1'!$A$2:$A$21</c:f>
              <c:strCache>
                <c:ptCount val="20"/>
                <c:pt idx="0">
                  <c:v>Hush Bar CV313AB</c:v>
                </c:pt>
                <c:pt idx="1">
                  <c:v>Kelsyes CV313AW</c:v>
                </c:pt>
                <c:pt idx="2">
                  <c:v>Truth CV313AB</c:v>
                </c:pt>
                <c:pt idx="3">
                  <c:v>Micro Pug CV312DN</c:v>
                </c:pt>
                <c:pt idx="4">
                  <c:v>Hod Carrier Whitnash CV312LT</c:v>
                </c:pt>
                <c:pt idx="5">
                  <c:v>Green Man CV312BQ</c:v>
                </c:pt>
                <c:pt idx="6">
                  <c:v>Whitnash Sports &amp; Social Club CV312NF</c:v>
                </c:pt>
                <c:pt idx="7">
                  <c:v>Viallis CV313AB</c:v>
                </c:pt>
                <c:pt idx="8">
                  <c:v>Fusilier CV311NJ</c:v>
                </c:pt>
                <c:pt idx="9">
                  <c:v>Bulldog CV312NX</c:v>
                </c:pt>
                <c:pt idx="10">
                  <c:v>Happy Nest CV312LT</c:v>
                </c:pt>
                <c:pt idx="11">
                  <c:v>Johnnys Plaice CV312NT</c:v>
                </c:pt>
                <c:pt idx="12">
                  <c:v>Urban Fox CV313BE</c:v>
                </c:pt>
                <c:pt idx="13">
                  <c:v>Fish Fair CV346DZ</c:v>
                </c:pt>
                <c:pt idx="14">
                  <c:v>The Old Library Leamington Spa CV313AF</c:v>
                </c:pt>
                <c:pt idx="15">
                  <c:v>Plough &amp; Harrow CV312HX</c:v>
                </c:pt>
                <c:pt idx="16">
                  <c:v>Kelseys Live Basement CV313AW</c:v>
                </c:pt>
                <c:pt idx="17">
                  <c:v>Heathcote CV313DG</c:v>
                </c:pt>
                <c:pt idx="18">
                  <c:v>Royal Horse (Warwick) CV346SW</c:v>
                </c:pt>
                <c:pt idx="19">
                  <c:v>McDonalds Leamington Spa Europa Way CV313JZ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5.0000000000000001E-3</c:v>
                </c:pt>
                <c:pt idx="4">
                  <c:v>1E-3</c:v>
                </c:pt>
                <c:pt idx="5">
                  <c:v>8.3999999999999995E-3</c:v>
                </c:pt>
                <c:pt idx="6">
                  <c:v>1.9400000000000001E-2</c:v>
                </c:pt>
                <c:pt idx="7">
                  <c:v>2.9000000000000001E-2</c:v>
                </c:pt>
                <c:pt idx="8">
                  <c:v>1.34E-2</c:v>
                </c:pt>
                <c:pt idx="9">
                  <c:v>1E-4</c:v>
                </c:pt>
                <c:pt idx="10">
                  <c:v>6.1999999999999998E-3</c:v>
                </c:pt>
                <c:pt idx="11">
                  <c:v>1.6899999999999998E-2</c:v>
                </c:pt>
                <c:pt idx="12">
                  <c:v>2.9100000000000001E-2</c:v>
                </c:pt>
                <c:pt idx="13">
                  <c:v>1.3299999999999999E-2</c:v>
                </c:pt>
                <c:pt idx="14">
                  <c:v>8.3400000000000002E-2</c:v>
                </c:pt>
                <c:pt idx="15">
                  <c:v>2.6800000000000001E-2</c:v>
                </c:pt>
                <c:pt idx="16">
                  <c:v>2.98E-2</c:v>
                </c:pt>
                <c:pt idx="17">
                  <c:v>0.1198</c:v>
                </c:pt>
                <c:pt idx="18">
                  <c:v>8.4400000000000003E-2</c:v>
                </c:pt>
                <c:pt idx="19">
                  <c:v>0.51319999999999999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A1-4F78-9A0F-AB65B89BF4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Hush Bar CV313AB</c:v>
                </c:pt>
                <c:pt idx="1">
                  <c:v>Kelsyes CV313AW</c:v>
                </c:pt>
                <c:pt idx="2">
                  <c:v>Truth CV313AB</c:v>
                </c:pt>
                <c:pt idx="3">
                  <c:v>Micro Pug CV312DN</c:v>
                </c:pt>
                <c:pt idx="4">
                  <c:v>Hod Carrier Whitnash CV312LT</c:v>
                </c:pt>
                <c:pt idx="5">
                  <c:v>Green Man CV312BQ</c:v>
                </c:pt>
                <c:pt idx="6">
                  <c:v>Whitnash Sports &amp; Social Club CV312NF</c:v>
                </c:pt>
                <c:pt idx="7">
                  <c:v>Viallis CV313AB</c:v>
                </c:pt>
                <c:pt idx="8">
                  <c:v>Fusilier CV311NJ</c:v>
                </c:pt>
                <c:pt idx="9">
                  <c:v>Bulldog CV312NX</c:v>
                </c:pt>
                <c:pt idx="10">
                  <c:v>Happy Nest CV312LT</c:v>
                </c:pt>
                <c:pt idx="11">
                  <c:v>Johnnys Plaice CV312NT</c:v>
                </c:pt>
                <c:pt idx="12">
                  <c:v>Urban Fox CV313BE</c:v>
                </c:pt>
                <c:pt idx="13">
                  <c:v>Fish Fair CV346DZ</c:v>
                </c:pt>
                <c:pt idx="14">
                  <c:v>The Old Library Leamington Spa CV313AF</c:v>
                </c:pt>
                <c:pt idx="15">
                  <c:v>Plough &amp; Harrow CV312HX</c:v>
                </c:pt>
                <c:pt idx="16">
                  <c:v>Kelseys Live Basement CV313AW</c:v>
                </c:pt>
                <c:pt idx="17">
                  <c:v>Heathcote CV313DG</c:v>
                </c:pt>
                <c:pt idx="18">
                  <c:v>Royal Horse (Warwick) CV346SW</c:v>
                </c:pt>
                <c:pt idx="19">
                  <c:v>McDonalds Leamington Spa Europa Way CV313JZ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7.4700000000000003E-2</c:v>
                </c:pt>
                <c:pt idx="1">
                  <c:v>2.86E-2</c:v>
                </c:pt>
                <c:pt idx="2">
                  <c:v>2.5700000000000001E-2</c:v>
                </c:pt>
                <c:pt idx="3">
                  <c:v>1.7999999999999999E-2</c:v>
                </c:pt>
                <c:pt idx="4">
                  <c:v>1.38E-2</c:v>
                </c:pt>
                <c:pt idx="5">
                  <c:v>1.9199999999999998E-2</c:v>
                </c:pt>
                <c:pt idx="6">
                  <c:v>2.7099999999999999E-2</c:v>
                </c:pt>
                <c:pt idx="7">
                  <c:v>3.44E-2</c:v>
                </c:pt>
                <c:pt idx="8">
                  <c:v>1.7100000000000001E-2</c:v>
                </c:pt>
                <c:pt idx="9">
                  <c:v>6.9999999999999999E-4</c:v>
                </c:pt>
                <c:pt idx="10">
                  <c:v>6.3E-3</c:v>
                </c:pt>
                <c:pt idx="11">
                  <c:v>1.66E-2</c:v>
                </c:pt>
                <c:pt idx="12">
                  <c:v>2.5000000000000001E-2</c:v>
                </c:pt>
                <c:pt idx="13">
                  <c:v>8.9999999999999993E-3</c:v>
                </c:pt>
                <c:pt idx="14">
                  <c:v>7.3200000000000001E-2</c:v>
                </c:pt>
                <c:pt idx="15">
                  <c:v>1.5900000000000001E-2</c:v>
                </c:pt>
                <c:pt idx="16">
                  <c:v>1.3299999999999999E-2</c:v>
                </c:pt>
                <c:pt idx="17">
                  <c:v>0.10050000000000001</c:v>
                </c:pt>
                <c:pt idx="18">
                  <c:v>5.45E-2</c:v>
                </c:pt>
                <c:pt idx="19">
                  <c:v>0.42549999999999999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A1-4F78-9A0F-AB65B89BF4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Hush Bar CV313AB</c:v>
                </c:pt>
                <c:pt idx="1">
                  <c:v>Kelsyes CV313AW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7.4700000000000003E-2</c:v>
                </c:pt>
                <c:pt idx="1">
                  <c:v>2.86E-2</c:v>
                </c:pt>
                <c:pt idx="2">
                  <c:v>2.5700000000000001E-2</c:v>
                </c:pt>
                <c:pt idx="3">
                  <c:v>1.2999999999999999E-2</c:v>
                </c:pt>
                <c:pt idx="4">
                  <c:v>1.2800000000000001E-2</c:v>
                </c:pt>
                <c:pt idx="5">
                  <c:v>1.0800000000000001E-2</c:v>
                </c:pt>
                <c:pt idx="6">
                  <c:v>7.7000000000000002E-3</c:v>
                </c:pt>
                <c:pt idx="7">
                  <c:v>5.4000000000000003E-3</c:v>
                </c:pt>
                <c:pt idx="8">
                  <c:v>3.7000000000000002E-3</c:v>
                </c:pt>
                <c:pt idx="9">
                  <c:v>5.9999999999999995E-4</c:v>
                </c:pt>
                <c:pt idx="10">
                  <c:v>1E-4</c:v>
                </c:pt>
                <c:pt idx="11">
                  <c:v>-2.9999999999999997E-4</c:v>
                </c:pt>
                <c:pt idx="12">
                  <c:v>-4.1000000000000003E-3</c:v>
                </c:pt>
                <c:pt idx="13">
                  <c:v>-4.3E-3</c:v>
                </c:pt>
                <c:pt idx="14">
                  <c:v>-1.0200000000000001E-2</c:v>
                </c:pt>
                <c:pt idx="15">
                  <c:v>-1.09E-2</c:v>
                </c:pt>
                <c:pt idx="16">
                  <c:v>-1.6500000000000001E-2</c:v>
                </c:pt>
                <c:pt idx="17">
                  <c:v>-1.9300000000000001E-2</c:v>
                </c:pt>
                <c:pt idx="18">
                  <c:v>-2.9899999999999999E-2</c:v>
                </c:pt>
                <c:pt idx="19">
                  <c:v>-8.77E-2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633-4043-A950-B29AB643D3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6EA-4453-ACA9-E556898759EA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5.57E-2</c:v>
                </c:pt>
                <c:pt idx="1">
                  <c:v>0.17760000000000001</c:v>
                </c:pt>
                <c:pt idx="2">
                  <c:v>0.25890000000000002</c:v>
                </c:pt>
                <c:pt idx="3">
                  <c:v>0.21060000000000001</c:v>
                </c:pt>
                <c:pt idx="4">
                  <c:v>0.16309999999999999</c:v>
                </c:pt>
                <c:pt idx="5">
                  <c:v>0.1024</c:v>
                </c:pt>
                <c:pt idx="6">
                  <c:v>3.1300000000000001E-2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EA-4453-ACA9-E556898759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Bulldog CV312NX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8.7800000000000003E-2</c:v>
                </c:pt>
                <c:pt idx="1">
                  <c:v>0.45400000000000001</c:v>
                </c:pt>
                <c:pt idx="2">
                  <c:v>0.32500000000000001</c:v>
                </c:pt>
                <c:pt idx="3">
                  <c:v>0.1137</c:v>
                </c:pt>
                <c:pt idx="4">
                  <c:v>1.9300000000000001E-2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EA-4453-ACA9-E55689875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3.2099999999999997E-2</c:v>
                </c:pt>
                <c:pt idx="1">
                  <c:v>0.27639999999999998</c:v>
                </c:pt>
                <c:pt idx="2">
                  <c:v>6.6100000000000006E-2</c:v>
                </c:pt>
                <c:pt idx="3">
                  <c:v>-9.69E-2</c:v>
                </c:pt>
                <c:pt idx="4">
                  <c:v>-0.14380000000000001</c:v>
                </c:pt>
                <c:pt idx="5">
                  <c:v>-0.1024</c:v>
                </c:pt>
                <c:pt idx="6">
                  <c:v>-3.1300000000000001E-2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051-4395-AA82-71494300A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-6.4299999999999996E-2</c:v>
                </c:pt>
                <c:pt idx="1">
                  <c:v>-9.5000000000000001E-2</c:v>
                </c:pt>
                <c:pt idx="2">
                  <c:v>-3.09E-2</c:v>
                </c:pt>
                <c:pt idx="3">
                  <c:v>-0.12130000000000001</c:v>
                </c:pt>
                <c:pt idx="4">
                  <c:v>-7.51E-2</c:v>
                </c:pt>
                <c:pt idx="5">
                  <c:v>0.35189999999999999</c:v>
                </c:pt>
                <c:pt idx="6">
                  <c:v>3.4599999999999999E-2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123-43C8-A57D-DAEEC14DD7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F1D-4F25-96FD-BBEFB670580B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0.30620000000000003</c:v>
                </c:pt>
                <c:pt idx="1">
                  <c:v>0.47710000000000002</c:v>
                </c:pt>
                <c:pt idx="2">
                  <c:v>0.2165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1D-4F25-96FD-BBEFB67058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Bulldog CV312NX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0.25409999999999999</c:v>
                </c:pt>
                <c:pt idx="1">
                  <c:v>0.62980000000000003</c:v>
                </c:pt>
                <c:pt idx="2">
                  <c:v>0.11600000000000001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1D-4F25-96FD-BBEFB67058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-5.21E-2</c:v>
                </c:pt>
                <c:pt idx="1">
                  <c:v>0.1527</c:v>
                </c:pt>
                <c:pt idx="2">
                  <c:v>-0.10050000000000001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2438-4B93-9E5F-D392D05A0E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F41-4988-B975-1FF2AA4020E2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0.36599999999999999</c:v>
                </c:pt>
                <c:pt idx="1">
                  <c:v>0.63390000000000002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41-4988-B975-1FF2AA4020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Bulldog CV312NX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0.51839999999999997</c:v>
                </c:pt>
                <c:pt idx="1">
                  <c:v>0.48149999999999998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41-4988-B975-1FF2AA402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0.15240000000000001</c:v>
                </c:pt>
                <c:pt idx="1">
                  <c:v>-0.15240000000000001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715D-48BE-9CF0-4C141B823F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063-4875-B34F-62132BF95D0E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0.14799999999999999</c:v>
                </c:pt>
                <c:pt idx="1">
                  <c:v>7.7299999999999994E-2</c:v>
                </c:pt>
                <c:pt idx="2">
                  <c:v>0.15840000000000001</c:v>
                </c:pt>
                <c:pt idx="3">
                  <c:v>7.7200000000000005E-2</c:v>
                </c:pt>
                <c:pt idx="4">
                  <c:v>0.1153</c:v>
                </c:pt>
                <c:pt idx="5">
                  <c:v>0.1133</c:v>
                </c:pt>
                <c:pt idx="6">
                  <c:v>0.10290000000000001</c:v>
                </c:pt>
                <c:pt idx="7">
                  <c:v>0.2072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63-4875-B34F-62132BF95D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Bulldog CV312NX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0.2336</c:v>
                </c:pt>
                <c:pt idx="1">
                  <c:v>0.54900000000000004</c:v>
                </c:pt>
                <c:pt idx="4">
                  <c:v>0.1507</c:v>
                </c:pt>
                <c:pt idx="5">
                  <c:v>2.3800000000000002E-2</c:v>
                </c:pt>
                <c:pt idx="7">
                  <c:v>4.2599999999999999E-2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63-4875-B34F-62132BF95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8.5599999999999996E-2</c:v>
                </c:pt>
                <c:pt idx="1">
                  <c:v>0.47170000000000001</c:v>
                </c:pt>
                <c:pt idx="4">
                  <c:v>3.5400000000000001E-2</c:v>
                </c:pt>
                <c:pt idx="5">
                  <c:v>-8.9499999999999996E-2</c:v>
                </c:pt>
                <c:pt idx="7">
                  <c:v>-0.1646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C2D9-41F4-A9D2-35B66EF32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F4E-4577-87AC-7D81400D862D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0.29549999999999998</c:v>
                </c:pt>
                <c:pt idx="1">
                  <c:v>0.24249999999999999</c:v>
                </c:pt>
                <c:pt idx="2">
                  <c:v>4.8300000000000003E-2</c:v>
                </c:pt>
                <c:pt idx="3">
                  <c:v>0.1202</c:v>
                </c:pt>
                <c:pt idx="4">
                  <c:v>9.4799999999999995E-2</c:v>
                </c:pt>
                <c:pt idx="5">
                  <c:v>7.2099999999999997E-2</c:v>
                </c:pt>
                <c:pt idx="6">
                  <c:v>0.12620000000000001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4E-4577-87AC-7D81400D86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Bulldog CV312NX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0.55230000000000001</c:v>
                </c:pt>
                <c:pt idx="1">
                  <c:v>4.8000000000000001E-2</c:v>
                </c:pt>
                <c:pt idx="2">
                  <c:v>0</c:v>
                </c:pt>
                <c:pt idx="3">
                  <c:v>6.6E-3</c:v>
                </c:pt>
                <c:pt idx="4">
                  <c:v>0</c:v>
                </c:pt>
                <c:pt idx="5">
                  <c:v>0.15240000000000001</c:v>
                </c:pt>
                <c:pt idx="6">
                  <c:v>0.24049999999999999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4E-4577-87AC-7D81400D8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0.25679999999999997</c:v>
                </c:pt>
                <c:pt idx="1">
                  <c:v>-0.19450000000000001</c:v>
                </c:pt>
                <c:pt idx="2">
                  <c:v>-4.8300000000000003E-2</c:v>
                </c:pt>
                <c:pt idx="3">
                  <c:v>-0.11360000000000001</c:v>
                </c:pt>
                <c:pt idx="4">
                  <c:v>-9.4799999999999995E-2</c:v>
                </c:pt>
                <c:pt idx="5">
                  <c:v>8.0299999999999996E-2</c:v>
                </c:pt>
                <c:pt idx="6">
                  <c:v>0.1143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BCB2-4BE2-901A-40E2CFD51D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Plough &amp; Harrow CV312HX</c:v>
                </c:pt>
                <c:pt idx="1">
                  <c:v>McDonalds Leamington Spa Europa Way CV313JZ</c:v>
                </c:pt>
                <c:pt idx="2">
                  <c:v>Green Man CV312BQ</c:v>
                </c:pt>
                <c:pt idx="3">
                  <c:v>Royal Horse (Warwick) CV346SW</c:v>
                </c:pt>
                <c:pt idx="4">
                  <c:v>Whitnash Sports &amp; Social Club CV312NF</c:v>
                </c:pt>
                <c:pt idx="5">
                  <c:v>Johnnys Plaice CV312NT</c:v>
                </c:pt>
                <c:pt idx="6">
                  <c:v>Heathcote CV313DG</c:v>
                </c:pt>
                <c:pt idx="7">
                  <c:v>Bulldog CV312NX</c:v>
                </c:pt>
                <c:pt idx="8">
                  <c:v>Hod Carrier Whitnash CV312LT</c:v>
                </c:pt>
                <c:pt idx="9">
                  <c:v>Happy Nest CV312LT</c:v>
                </c:pt>
                <c:pt idx="10">
                  <c:v>Truth CV313AB</c:v>
                </c:pt>
                <c:pt idx="11">
                  <c:v>Urban Fox CV313BE</c:v>
                </c:pt>
                <c:pt idx="12">
                  <c:v>Hush Bar CV313AB</c:v>
                </c:pt>
                <c:pt idx="13">
                  <c:v>Fish Fair CV346DZ</c:v>
                </c:pt>
                <c:pt idx="14">
                  <c:v>Fusilier CV311NJ</c:v>
                </c:pt>
                <c:pt idx="15">
                  <c:v>Kelsyes CV313AW</c:v>
                </c:pt>
                <c:pt idx="16">
                  <c:v>Kelseys Live Basement CV313AW</c:v>
                </c:pt>
                <c:pt idx="17">
                  <c:v>Micro Pug CV312DN</c:v>
                </c:pt>
                <c:pt idx="18">
                  <c:v>The Old Library Leamington Spa CV313AF</c:v>
                </c:pt>
                <c:pt idx="19">
                  <c:v>Viallis CV313AB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0.29010000000000002</c:v>
                </c:pt>
                <c:pt idx="1">
                  <c:v>0.12709999999999999</c:v>
                </c:pt>
                <c:pt idx="2">
                  <c:v>0.10589999999999999</c:v>
                </c:pt>
                <c:pt idx="3">
                  <c:v>7.9799999999999996E-2</c:v>
                </c:pt>
                <c:pt idx="4">
                  <c:v>7.1800000000000003E-2</c:v>
                </c:pt>
                <c:pt idx="5">
                  <c:v>4.0399999999999998E-2</c:v>
                </c:pt>
                <c:pt idx="6">
                  <c:v>4.02E-2</c:v>
                </c:pt>
                <c:pt idx="7">
                  <c:v>3.7199999999999997E-2</c:v>
                </c:pt>
                <c:pt idx="8">
                  <c:v>3.5400000000000001E-2</c:v>
                </c:pt>
                <c:pt idx="9">
                  <c:v>3.0800000000000001E-2</c:v>
                </c:pt>
                <c:pt idx="10">
                  <c:v>2.3599999999999999E-2</c:v>
                </c:pt>
                <c:pt idx="11">
                  <c:v>1.66E-2</c:v>
                </c:pt>
                <c:pt idx="12">
                  <c:v>1.5900000000000001E-2</c:v>
                </c:pt>
                <c:pt idx="13">
                  <c:v>1.43E-2</c:v>
                </c:pt>
                <c:pt idx="14">
                  <c:v>1.34E-2</c:v>
                </c:pt>
                <c:pt idx="15">
                  <c:v>1.34E-2</c:v>
                </c:pt>
                <c:pt idx="16">
                  <c:v>1.14E-2</c:v>
                </c:pt>
                <c:pt idx="17">
                  <c:v>1.11E-2</c:v>
                </c:pt>
                <c:pt idx="18">
                  <c:v>1.0800000000000001E-2</c:v>
                </c:pt>
                <c:pt idx="19">
                  <c:v>9.7000000000000003E-3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5E-46CD-9DCC-C12E4CB349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F66-4193-A588-96439B024C46}"/>
              </c:ext>
            </c:extLst>
          </c:dPt>
          <c:cat>
            <c:strRef>
              <c:f>'Sheet1'!$A$2:$A$21</c:f>
              <c:strCache>
                <c:ptCount val="20"/>
                <c:pt idx="0">
                  <c:v>Whitnash Sports &amp; Social Club CV312NF</c:v>
                </c:pt>
                <c:pt idx="1">
                  <c:v>Green Man CV312BQ</c:v>
                </c:pt>
                <c:pt idx="2">
                  <c:v>Hod Carrier Whitnash CV312LT</c:v>
                </c:pt>
                <c:pt idx="3">
                  <c:v>Bulldog CV312NX</c:v>
                </c:pt>
                <c:pt idx="4">
                  <c:v>Truth CV313AB</c:v>
                </c:pt>
                <c:pt idx="5">
                  <c:v>Hush Bar CV313AB</c:v>
                </c:pt>
                <c:pt idx="6">
                  <c:v>Kelsyes CV313AW</c:v>
                </c:pt>
                <c:pt idx="7">
                  <c:v>Johnnys Plaice CV312NT</c:v>
                </c:pt>
                <c:pt idx="8">
                  <c:v>Fish Fair CV346DZ</c:v>
                </c:pt>
                <c:pt idx="9">
                  <c:v>Micro Pug CV312DN</c:v>
                </c:pt>
                <c:pt idx="10">
                  <c:v>Urban Fox CV313BE</c:v>
                </c:pt>
                <c:pt idx="11">
                  <c:v>Fusilier CV311NJ</c:v>
                </c:pt>
                <c:pt idx="12">
                  <c:v>Royal Horse (Warwick) CV346SW</c:v>
                </c:pt>
                <c:pt idx="13">
                  <c:v>Happy Nest CV312LT</c:v>
                </c:pt>
                <c:pt idx="14">
                  <c:v>Viallis CV313AB</c:v>
                </c:pt>
                <c:pt idx="15">
                  <c:v>Kelseys Live Basement CV313AW</c:v>
                </c:pt>
                <c:pt idx="16">
                  <c:v>The Old Library Leamington Spa CV313AF</c:v>
                </c:pt>
                <c:pt idx="17">
                  <c:v>Heathcote CV313DG</c:v>
                </c:pt>
                <c:pt idx="18">
                  <c:v>McDonalds Leamington Spa Europa Way CV313JZ</c:v>
                </c:pt>
                <c:pt idx="19">
                  <c:v>Plough &amp; Harrow CV312HX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2.6800000000000001E-2</c:v>
                </c:pt>
                <c:pt idx="1">
                  <c:v>5.8299999999999998E-2</c:v>
                </c:pt>
                <c:pt idx="2">
                  <c:v>0</c:v>
                </c:pt>
                <c:pt idx="3">
                  <c:v>6.4000000000000003E-3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2.3E-2</c:v>
                </c:pt>
                <c:pt idx="8">
                  <c:v>6.0000000000000001E-3</c:v>
                </c:pt>
                <c:pt idx="9">
                  <c:v>4.0000000000000002E-4</c:v>
                </c:pt>
                <c:pt idx="10">
                  <c:v>6.7000000000000002E-3</c:v>
                </c:pt>
                <c:pt idx="11">
                  <c:v>4.0000000000000001E-3</c:v>
                </c:pt>
                <c:pt idx="12">
                  <c:v>7.0800000000000002E-2</c:v>
                </c:pt>
                <c:pt idx="13">
                  <c:v>2.3400000000000001E-2</c:v>
                </c:pt>
                <c:pt idx="14">
                  <c:v>8.5000000000000006E-3</c:v>
                </c:pt>
                <c:pt idx="15">
                  <c:v>1.14E-2</c:v>
                </c:pt>
                <c:pt idx="16">
                  <c:v>1.67E-2</c:v>
                </c:pt>
                <c:pt idx="17">
                  <c:v>7.22E-2</c:v>
                </c:pt>
                <c:pt idx="18">
                  <c:v>0.1724</c:v>
                </c:pt>
                <c:pt idx="19">
                  <c:v>0.4924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66-4193-A588-96439B024C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Whitnash Sports &amp; Social Club CV312NF</c:v>
                </c:pt>
                <c:pt idx="1">
                  <c:v>Green Man CV312BQ</c:v>
                </c:pt>
                <c:pt idx="2">
                  <c:v>Hod Carrier Whitnash CV312LT</c:v>
                </c:pt>
                <c:pt idx="3">
                  <c:v>Bulldog CV312NX</c:v>
                </c:pt>
                <c:pt idx="4">
                  <c:v>Truth CV313AB</c:v>
                </c:pt>
                <c:pt idx="5">
                  <c:v>Hush Bar CV313AB</c:v>
                </c:pt>
                <c:pt idx="6">
                  <c:v>Kelsyes CV313AW</c:v>
                </c:pt>
                <c:pt idx="7">
                  <c:v>Johnnys Plaice CV312NT</c:v>
                </c:pt>
                <c:pt idx="8">
                  <c:v>Fish Fair CV346DZ</c:v>
                </c:pt>
                <c:pt idx="9">
                  <c:v>Micro Pug CV312DN</c:v>
                </c:pt>
                <c:pt idx="10">
                  <c:v>Urban Fox CV313BE</c:v>
                </c:pt>
                <c:pt idx="11">
                  <c:v>Fusilier CV311NJ</c:v>
                </c:pt>
                <c:pt idx="12">
                  <c:v>Royal Horse (Warwick) CV346SW</c:v>
                </c:pt>
                <c:pt idx="13">
                  <c:v>Happy Nest CV312LT</c:v>
                </c:pt>
                <c:pt idx="14">
                  <c:v>Viallis CV313AB</c:v>
                </c:pt>
                <c:pt idx="15">
                  <c:v>Kelseys Live Basement CV313AW</c:v>
                </c:pt>
                <c:pt idx="16">
                  <c:v>The Old Library Leamington Spa CV313AF</c:v>
                </c:pt>
                <c:pt idx="17">
                  <c:v>Heathcote CV313DG</c:v>
                </c:pt>
                <c:pt idx="18">
                  <c:v>McDonalds Leamington Spa Europa Way CV313JZ</c:v>
                </c:pt>
                <c:pt idx="19">
                  <c:v>Plough &amp; Harrow CV312HX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6.83E-2</c:v>
                </c:pt>
                <c:pt idx="1">
                  <c:v>9.5200000000000007E-2</c:v>
                </c:pt>
                <c:pt idx="2">
                  <c:v>3.5499999999999997E-2</c:v>
                </c:pt>
                <c:pt idx="3">
                  <c:v>3.3500000000000002E-2</c:v>
                </c:pt>
                <c:pt idx="4">
                  <c:v>2.1999999999999999E-2</c:v>
                </c:pt>
                <c:pt idx="5">
                  <c:v>1.54E-2</c:v>
                </c:pt>
                <c:pt idx="6">
                  <c:v>1.5299999999999999E-2</c:v>
                </c:pt>
                <c:pt idx="7">
                  <c:v>3.6700000000000003E-2</c:v>
                </c:pt>
                <c:pt idx="8">
                  <c:v>1.9599999999999999E-2</c:v>
                </c:pt>
                <c:pt idx="9">
                  <c:v>1.34E-2</c:v>
                </c:pt>
                <c:pt idx="10">
                  <c:v>1.6500000000000001E-2</c:v>
                </c:pt>
                <c:pt idx="11">
                  <c:v>1.34E-2</c:v>
                </c:pt>
                <c:pt idx="12">
                  <c:v>7.8E-2</c:v>
                </c:pt>
                <c:pt idx="13">
                  <c:v>2.7699999999999999E-2</c:v>
                </c:pt>
                <c:pt idx="14">
                  <c:v>9.4000000000000004E-3</c:v>
                </c:pt>
                <c:pt idx="15">
                  <c:v>1.03E-2</c:v>
                </c:pt>
                <c:pt idx="16">
                  <c:v>1.11E-2</c:v>
                </c:pt>
                <c:pt idx="17">
                  <c:v>4.5999999999999999E-2</c:v>
                </c:pt>
                <c:pt idx="18">
                  <c:v>0.1313</c:v>
                </c:pt>
                <c:pt idx="19">
                  <c:v>0.3004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66-4193-A588-96439B024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Whitnash Sports &amp; Social Club CV312NF</c:v>
                </c:pt>
                <c:pt idx="1">
                  <c:v>Green Man CV312BQ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4.1500000000000002E-2</c:v>
                </c:pt>
                <c:pt idx="1">
                  <c:v>3.6900000000000002E-2</c:v>
                </c:pt>
                <c:pt idx="2">
                  <c:v>3.5499999999999997E-2</c:v>
                </c:pt>
                <c:pt idx="3">
                  <c:v>2.7099999999999999E-2</c:v>
                </c:pt>
                <c:pt idx="4">
                  <c:v>2.1999999999999999E-2</c:v>
                </c:pt>
                <c:pt idx="5">
                  <c:v>1.54E-2</c:v>
                </c:pt>
                <c:pt idx="6">
                  <c:v>1.5299999999999999E-2</c:v>
                </c:pt>
                <c:pt idx="7">
                  <c:v>1.37E-2</c:v>
                </c:pt>
                <c:pt idx="8">
                  <c:v>1.3599999999999999E-2</c:v>
                </c:pt>
                <c:pt idx="9">
                  <c:v>1.2999999999999999E-2</c:v>
                </c:pt>
                <c:pt idx="10">
                  <c:v>9.7999999999999997E-3</c:v>
                </c:pt>
                <c:pt idx="11">
                  <c:v>9.4000000000000004E-3</c:v>
                </c:pt>
                <c:pt idx="12">
                  <c:v>7.1999999999999998E-3</c:v>
                </c:pt>
                <c:pt idx="13">
                  <c:v>4.3E-3</c:v>
                </c:pt>
                <c:pt idx="14">
                  <c:v>8.9999999999999998E-4</c:v>
                </c:pt>
                <c:pt idx="15">
                  <c:v>-1.1000000000000001E-3</c:v>
                </c:pt>
                <c:pt idx="16">
                  <c:v>-5.5999999999999999E-3</c:v>
                </c:pt>
                <c:pt idx="17">
                  <c:v>-2.6200000000000001E-2</c:v>
                </c:pt>
                <c:pt idx="18">
                  <c:v>-4.1099999999999998E-2</c:v>
                </c:pt>
                <c:pt idx="19">
                  <c:v>-0.192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B11-4B30-83D1-C48F4D13B4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95164974607409E-2"/>
          <c:y val="2.8981141881795684E-2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0.55580332099766805</c:v>
                </c:pt>
                <c:pt idx="1">
                  <c:v>0.70349918072511097</c:v>
                </c:pt>
                <c:pt idx="2">
                  <c:v>0.40749258220151602</c:v>
                </c:pt>
                <c:pt idx="3">
                  <c:v>0.73007435375597896</c:v>
                </c:pt>
                <c:pt idx="4">
                  <c:v>0.67278204119893503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23-441A-97E9-86AF187A3A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23-441A-97E9-86AF187A3A6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523-441A-97E9-86AF187A3A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4.376182361874574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1528757337316E-2"/>
          <c:y val="7.4179455520350268E-2"/>
          <c:w val="0.83239026358280876"/>
          <c:h val="0.76754836815047833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Bulldog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0.2336</c:v>
                </c:pt>
                <c:pt idx="1">
                  <c:v>0.54900000000000004</c:v>
                </c:pt>
                <c:pt idx="2">
                  <c:v>0</c:v>
                </c:pt>
                <c:pt idx="3">
                  <c:v>0</c:v>
                </c:pt>
                <c:pt idx="4">
                  <c:v>0.1507</c:v>
                </c:pt>
                <c:pt idx="5">
                  <c:v>2.3800000000000002E-2</c:v>
                </c:pt>
                <c:pt idx="6">
                  <c:v>0</c:v>
                </c:pt>
                <c:pt idx="7">
                  <c:v>4.2599999999999999E-2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AD-425A-B547-421634E5E2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0.14799999999999999</c:v>
                </c:pt>
                <c:pt idx="1">
                  <c:v>7.7299999999999994E-2</c:v>
                </c:pt>
                <c:pt idx="2">
                  <c:v>0.15840000000000001</c:v>
                </c:pt>
                <c:pt idx="3">
                  <c:v>7.7200000000000005E-2</c:v>
                </c:pt>
                <c:pt idx="4">
                  <c:v>0.1153</c:v>
                </c:pt>
                <c:pt idx="5">
                  <c:v>0.1133</c:v>
                </c:pt>
                <c:pt idx="6">
                  <c:v>0.10290000000000001</c:v>
                </c:pt>
                <c:pt idx="7">
                  <c:v>0.2072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AD-425A-B547-421634E5E2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8.9099999999999999E-2</c:v>
                </c:pt>
                <c:pt idx="1">
                  <c:v>6.0600000000000001E-2</c:v>
                </c:pt>
                <c:pt idx="2">
                  <c:v>0.28649999999999998</c:v>
                </c:pt>
                <c:pt idx="3">
                  <c:v>0.1134</c:v>
                </c:pt>
                <c:pt idx="4">
                  <c:v>0.113</c:v>
                </c:pt>
                <c:pt idx="5">
                  <c:v>0.1103</c:v>
                </c:pt>
                <c:pt idx="6">
                  <c:v>7.0300000000000001E-2</c:v>
                </c:pt>
                <c:pt idx="7">
                  <c:v>0.15640000000000001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AD-425A-B547-421634E5E2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sz="800" b="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94337913910013982"/>
          <c:w val="1"/>
          <c:h val="5.2891099389281319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9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717-4297-9700-8D06ABFAFCB7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0.57630000000000003</c:v>
                </c:pt>
                <c:pt idx="1">
                  <c:v>0.24590000000000001</c:v>
                </c:pt>
                <c:pt idx="2">
                  <c:v>7.0400000000000004E-2</c:v>
                </c:pt>
                <c:pt idx="3">
                  <c:v>5.1499999999999997E-2</c:v>
                </c:pt>
                <c:pt idx="4">
                  <c:v>5.57E-2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17-4297-9700-8D06ABFAFC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Bulldog CV312NX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0.68</c:v>
                </c:pt>
                <c:pt idx="1">
                  <c:v>0.26</c:v>
                </c:pt>
                <c:pt idx="2">
                  <c:v>0.02</c:v>
                </c:pt>
                <c:pt idx="3">
                  <c:v>0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17-4297-9700-8D06ABFAFC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0.1037</c:v>
                </c:pt>
                <c:pt idx="1">
                  <c:v>1.41E-2</c:v>
                </c:pt>
                <c:pt idx="2">
                  <c:v>-5.04E-2</c:v>
                </c:pt>
                <c:pt idx="3">
                  <c:v>-5.1499999999999997E-2</c:v>
                </c:pt>
                <c:pt idx="4">
                  <c:v>-1.5699999999999999E-2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BD41-45CB-A3A5-6DD454AE4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148-40DF-A104-95FCD33A37C7}"/>
              </c:ext>
            </c:extLst>
          </c:dPt>
          <c:cat>
            <c:strRef>
              <c:f>'Sheet1'!$A$2:$A$18</c:f>
              <c:strCache>
                <c:ptCount val="17"/>
                <c:pt idx="0">
                  <c:v>Bulldog CV312NX</c:v>
                </c:pt>
                <c:pt idx="1">
                  <c:v>Whitnash Sports &amp; Social Club CV312NF</c:v>
                </c:pt>
                <c:pt idx="2">
                  <c:v>McDonalds Leamington Spa Europa Way CV313JZ</c:v>
                </c:pt>
                <c:pt idx="3">
                  <c:v>Johnnys Plaice CV312NT</c:v>
                </c:pt>
                <c:pt idx="4">
                  <c:v>Green Man CV312BQ</c:v>
                </c:pt>
                <c:pt idx="5">
                  <c:v>Kelseys Live Basement CV313AW</c:v>
                </c:pt>
                <c:pt idx="6">
                  <c:v>Hod Carrier Whitnash CV312LT</c:v>
                </c:pt>
                <c:pt idx="7">
                  <c:v>Plough &amp; Harrow CV312HX</c:v>
                </c:pt>
                <c:pt idx="8">
                  <c:v>The Old Library Leamington Spa CV313AF</c:v>
                </c:pt>
                <c:pt idx="9">
                  <c:v>Viallis CV313AB</c:v>
                </c:pt>
                <c:pt idx="10">
                  <c:v>Heathcote CV313DG</c:v>
                </c:pt>
                <c:pt idx="11">
                  <c:v>Royal Horse (Warwick) CV346SW</c:v>
                </c:pt>
                <c:pt idx="12">
                  <c:v>Micro Pug CV312DN</c:v>
                </c:pt>
                <c:pt idx="13">
                  <c:v>Fish Fair CV346DZ</c:v>
                </c:pt>
                <c:pt idx="14">
                  <c:v>Happy Nest CV312LT</c:v>
                </c:pt>
                <c:pt idx="15">
                  <c:v>Urban Fox CV313BE</c:v>
                </c:pt>
                <c:pt idx="16">
                  <c:v>Fusilier CV311NJ</c:v>
                </c:pt>
              </c:strCache>
            </c:strRef>
          </c:cat>
          <c:val>
            <c:numRef>
              <c:f>'Sheet1'!$B$2:$B$18</c:f>
              <c:numCache>
                <c:formatCode>General</c:formatCode>
                <c:ptCount val="17"/>
                <c:pt idx="0">
                  <c:v>7.8710000000000004</c:v>
                </c:pt>
                <c:pt idx="1">
                  <c:v>8.0901999999999994</c:v>
                </c:pt>
                <c:pt idx="2">
                  <c:v>9.5617000000000001</c:v>
                </c:pt>
                <c:pt idx="3">
                  <c:v>11.881</c:v>
                </c:pt>
                <c:pt idx="4">
                  <c:v>5.8906999999999998</c:v>
                </c:pt>
                <c:pt idx="5">
                  <c:v>9.5649999999999995</c:v>
                </c:pt>
                <c:pt idx="6">
                  <c:v>8.1242999999999999</c:v>
                </c:pt>
                <c:pt idx="7">
                  <c:v>8.5658999999999992</c:v>
                </c:pt>
                <c:pt idx="8">
                  <c:v>8.3001000000000005</c:v>
                </c:pt>
                <c:pt idx="9">
                  <c:v>8.4492999999999991</c:v>
                </c:pt>
                <c:pt idx="10">
                  <c:v>22.3062</c:v>
                </c:pt>
                <c:pt idx="11">
                  <c:v>14.597899999999999</c:v>
                </c:pt>
                <c:pt idx="12">
                  <c:v>10.446199999999999</c:v>
                </c:pt>
                <c:pt idx="13">
                  <c:v>11.138</c:v>
                </c:pt>
                <c:pt idx="14">
                  <c:v>21.300899999999999</c:v>
                </c:pt>
                <c:pt idx="15">
                  <c:v>11.5184</c:v>
                </c:pt>
                <c:pt idx="16">
                  <c:v>8.9473000000000003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48-40DF-A104-95FCD33A37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'Sheet1'!$A$2:$A$18</c:f>
              <c:strCache>
                <c:ptCount val="17"/>
                <c:pt idx="0">
                  <c:v>Bulldog CV312NX</c:v>
                </c:pt>
                <c:pt idx="1">
                  <c:v>Whitnash Sports &amp; Social Club CV312NF</c:v>
                </c:pt>
                <c:pt idx="2">
                  <c:v>McDonalds Leamington Spa Europa Way CV313JZ</c:v>
                </c:pt>
                <c:pt idx="3">
                  <c:v>Johnnys Plaice CV312NT</c:v>
                </c:pt>
                <c:pt idx="4">
                  <c:v>Green Man CV312BQ</c:v>
                </c:pt>
                <c:pt idx="5">
                  <c:v>Kelseys Live Basement CV313AW</c:v>
                </c:pt>
                <c:pt idx="6">
                  <c:v>Hod Carrier Whitnash CV312LT</c:v>
                </c:pt>
                <c:pt idx="7">
                  <c:v>Plough &amp; Harrow CV312HX</c:v>
                </c:pt>
                <c:pt idx="8">
                  <c:v>The Old Library Leamington Spa CV313AF</c:v>
                </c:pt>
                <c:pt idx="9">
                  <c:v>Viallis CV313AB</c:v>
                </c:pt>
                <c:pt idx="10">
                  <c:v>Heathcote CV313DG</c:v>
                </c:pt>
                <c:pt idx="11">
                  <c:v>Royal Horse (Warwick) CV346SW</c:v>
                </c:pt>
                <c:pt idx="12">
                  <c:v>Micro Pug CV312DN</c:v>
                </c:pt>
                <c:pt idx="13">
                  <c:v>Fish Fair CV346DZ</c:v>
                </c:pt>
                <c:pt idx="14">
                  <c:v>Happy Nest CV312LT</c:v>
                </c:pt>
                <c:pt idx="15">
                  <c:v>Urban Fox CV313BE</c:v>
                </c:pt>
                <c:pt idx="16">
                  <c:v>Fusilier CV311NJ</c:v>
                </c:pt>
              </c:strCache>
            </c:strRef>
          </c:cat>
          <c:val>
            <c:numRef>
              <c:f>'Sheet1'!$C$2:$C$18</c:f>
              <c:numCache>
                <c:formatCode>General</c:formatCode>
                <c:ptCount val="17"/>
                <c:pt idx="0">
                  <c:v>11.469900000000001</c:v>
                </c:pt>
                <c:pt idx="1">
                  <c:v>10.2845</c:v>
                </c:pt>
                <c:pt idx="2">
                  <c:v>10.858499999999999</c:v>
                </c:pt>
                <c:pt idx="3">
                  <c:v>12.8131</c:v>
                </c:pt>
                <c:pt idx="4">
                  <c:v>6.5810000000000004</c:v>
                </c:pt>
                <c:pt idx="5">
                  <c:v>10.0786</c:v>
                </c:pt>
                <c:pt idx="6">
                  <c:v>8.4471000000000007</c:v>
                </c:pt>
                <c:pt idx="7">
                  <c:v>8.6677999999999997</c:v>
                </c:pt>
                <c:pt idx="8">
                  <c:v>8.3652999999999995</c:v>
                </c:pt>
                <c:pt idx="9">
                  <c:v>8.4319000000000006</c:v>
                </c:pt>
                <c:pt idx="10">
                  <c:v>22.2042</c:v>
                </c:pt>
                <c:pt idx="11">
                  <c:v>14.355499999999999</c:v>
                </c:pt>
                <c:pt idx="12">
                  <c:v>9.6943000000000001</c:v>
                </c:pt>
                <c:pt idx="13">
                  <c:v>10.1547</c:v>
                </c:pt>
                <c:pt idx="14">
                  <c:v>20.287199999999999</c:v>
                </c:pt>
                <c:pt idx="15">
                  <c:v>10.310499999999999</c:v>
                </c:pt>
                <c:pt idx="16">
                  <c:v>7.6014999999999997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48-40DF-A104-95FCD33A3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27/07/2026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3.xml"/><Relationship Id="rId7" Type="http://schemas.openxmlformats.org/officeDocument/2006/relationships/image" Target="../media/image20.svg"/><Relationship Id="rId12" Type="http://schemas.openxmlformats.org/officeDocument/2006/relationships/chart" Target="../charts/chart3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4.xml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Relationship Id="rId9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chart" Target="../charts/chart37.xml"/><Relationship Id="rId7" Type="http://schemas.openxmlformats.org/officeDocument/2006/relationships/image" Target="../media/image21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chart" Target="../charts/chart38.xml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9.xml"/><Relationship Id="rId7" Type="http://schemas.openxmlformats.org/officeDocument/2006/relationships/image" Target="../media/image20.svg"/><Relationship Id="rId12" Type="http://schemas.openxmlformats.org/officeDocument/2006/relationships/chart" Target="../charts/chart4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4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40.xml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chart" Target="../charts/chart43.xml"/><Relationship Id="rId7" Type="http://schemas.openxmlformats.org/officeDocument/2006/relationships/image" Target="../media/image19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6.xml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5.xml"/><Relationship Id="rId5" Type="http://schemas.openxmlformats.org/officeDocument/2006/relationships/image" Target="../media/image24.sv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.xml"/><Relationship Id="rId7" Type="http://schemas.openxmlformats.org/officeDocument/2006/relationships/image" Target="../media/image20.svg"/><Relationship Id="rId12" Type="http://schemas.openxmlformats.org/officeDocument/2006/relationships/chart" Target="../charts/chart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.xml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5.xml"/><Relationship Id="rId7" Type="http://schemas.openxmlformats.org/officeDocument/2006/relationships/image" Target="../media/image20.svg"/><Relationship Id="rId12" Type="http://schemas.openxmlformats.org/officeDocument/2006/relationships/chart" Target="../charts/chart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6.xml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9.xml"/><Relationship Id="rId7" Type="http://schemas.openxmlformats.org/officeDocument/2006/relationships/image" Target="../media/image20.svg"/><Relationship Id="rId12" Type="http://schemas.openxmlformats.org/officeDocument/2006/relationships/chart" Target="../charts/chart1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0.xml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3.xml"/><Relationship Id="rId7" Type="http://schemas.openxmlformats.org/officeDocument/2006/relationships/image" Target="../media/image20.svg"/><Relationship Id="rId12" Type="http://schemas.openxmlformats.org/officeDocument/2006/relationships/chart" Target="../charts/chart1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7.xml"/><Relationship Id="rId7" Type="http://schemas.openxmlformats.org/officeDocument/2006/relationships/image" Target="../media/image20.svg"/><Relationship Id="rId12" Type="http://schemas.openxmlformats.org/officeDocument/2006/relationships/chart" Target="../charts/chart20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9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8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1.xml"/><Relationship Id="rId7" Type="http://schemas.openxmlformats.org/officeDocument/2006/relationships/image" Target="../media/image20.svg"/><Relationship Id="rId12" Type="http://schemas.openxmlformats.org/officeDocument/2006/relationships/chart" Target="../charts/chart2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2.xml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5.xml"/><Relationship Id="rId7" Type="http://schemas.openxmlformats.org/officeDocument/2006/relationships/image" Target="../media/image20.svg"/><Relationship Id="rId12" Type="http://schemas.openxmlformats.org/officeDocument/2006/relationships/chart" Target="../charts/chart2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6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9.xml"/><Relationship Id="rId7" Type="http://schemas.openxmlformats.org/officeDocument/2006/relationships/image" Target="../media/image20.svg"/><Relationship Id="rId12" Type="http://schemas.openxmlformats.org/officeDocument/2006/relationships/chart" Target="../charts/chart3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0.xml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CV312BQ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Green Man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38.64%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Enterprising Mainstream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Female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£11.47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Central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51.84%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Leamington Spa(1.42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Urban city and town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West Midlands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Leamington Spa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CV312NX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T&amp;L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3335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Bulldog CV312NX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CV312HX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Plough &amp; Harrow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McDonalds Leamington Spa Europa Way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CV313JZ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62.98%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45.41%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25 to 34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58.96%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Star Pubs &amp; Bars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McDonalds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1630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67492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179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50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Bulldog CV312NX and 371 Chains in 1 Miles from 16/04/2025 - 08/04/2026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Bulldog CV312NX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23619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Bulldog CV312NX for 16/04/2025 - 08/04/2026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Bulldog CV312NX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Bulldog CV312NX, who are the top 20 competitors from 371 Chains in 1 Miles for 16/04/2025 - 08/04/2026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Bulldog CV312NX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50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Bulldog CV312NX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Bulldog CV312NX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£285K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£489K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£25.38M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£126.17M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43.9%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48.7%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51.0%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38575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kern="8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Bulldog CV312NX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Non-Core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£6000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graphicFrame>
        <p:nvGraphicFramePr>
          <p:cNvPr id="36" name="Table 36"/>
          <p:cNvGraphicFramePr/>
          <p:nvPr/>
        </p:nvGraphicFramePr>
        <p:xfrm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Bulldog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23.36%</a:t>
                      </a:r>
                    </a:p>
                  </a:txBody>
                  <a:tcPr horzOverflow="overflow">
                    <a:solidFill>
                      <a:srgbClr val="F8696B">
                        <a:alpha val="5450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54.90%</a:t>
                      </a:r>
                    </a:p>
                  </a:txBody>
                  <a:tcPr horzOverflow="overflow">
                    <a:solidFill>
                      <a:srgbClr val="F8696B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2.38%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4.26%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4115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14.80%</a:t>
                      </a:r>
                    </a:p>
                  </a:txBody>
                  <a:tcPr horzOverflow="overflow">
                    <a:solidFill>
                      <a:srgbClr val="F8696B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15.84%</a:t>
                      </a:r>
                    </a:p>
                  </a:txBody>
                  <a:tcPr horzOverflow="overflow">
                    <a:solidFill>
                      <a:srgbClr val="F8696B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11.53%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11.33%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10.29%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20.72%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95043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8.91%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6.06%</a:t>
                      </a:r>
                    </a:p>
                  </a:txBody>
                  <a:tcPr horzOverflow="overflow">
                    <a:solidFill>
                      <a:srgbClr val="5A8AC6">
                        <a:alpha val="35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28.65%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11.30%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11.03%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15.64%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Bulldog vs 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8.56%</a:t>
                      </a:r>
                    </a:p>
                  </a:txBody>
                  <a:tcPr horzOverflow="overflow">
                    <a:solidFill>
                      <a:srgbClr val="4FC042">
                        <a:alpha val="2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47.17%</a:t>
                      </a:r>
                    </a:p>
                  </a:txBody>
                  <a:tcPr horzOverflow="overflow">
                    <a:solidFill>
                      <a:srgbClr val="4FC042">
                        <a:alpha val="1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4FC042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4FC042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3.54%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-8.95%</a:t>
                      </a:r>
                    </a:p>
                  </a:txBody>
                  <a:tcPr horzOverflow="overflow">
                    <a:solidFill>
                      <a:srgbClr val="C04242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4FC042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-16.46%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Bulldog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14.45%</a:t>
                      </a:r>
                    </a:p>
                  </a:txBody>
                  <a:tcPr horzOverflow="overflow">
                    <a:solidFill>
                      <a:srgbClr val="4FC04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48.84%</a:t>
                      </a:r>
                    </a:p>
                  </a:txBody>
                  <a:tcPr horzOverflow="overflow">
                    <a:solidFill>
                      <a:srgbClr val="4FC042">
                        <a:alpha val="9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4FC0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4FC0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3.77%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-8.65%</a:t>
                      </a:r>
                    </a:p>
                  </a:txBody>
                  <a:tcPr horzOverflow="overflow">
                    <a:solidFill>
                      <a:srgbClr val="C04242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4FC0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-11.38%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5.89%</a:t>
                      </a:r>
                    </a:p>
                  </a:txBody>
                  <a:tcPr horzOverflow="overflow">
                    <a:solidFill>
                      <a:srgbClr val="4FC042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1.67%</a:t>
                      </a:r>
                    </a:p>
                  </a:txBody>
                  <a:tcPr horzOverflow="overflow">
                    <a:solidFill>
                      <a:srgbClr val="4FC042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-12.81%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-3.62%</a:t>
                      </a:r>
                    </a:p>
                  </a:txBody>
                  <a:tcPr horzOverflow="overflow">
                    <a:solidFill>
                      <a:srgbClr val="4FC042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0.23%</a:t>
                      </a:r>
                    </a:p>
                  </a:txBody>
                  <a:tcPr horzOverflow="overflow">
                    <a:solidFill>
                      <a:srgbClr val="4FC042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0.30%</a:t>
                      </a:r>
                    </a:p>
                  </a:txBody>
                  <a:tcPr horzOverflow="overflow">
                    <a:solidFill>
                      <a:srgbClr val="4FC042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3.26%</a:t>
                      </a:r>
                    </a:p>
                  </a:txBody>
                  <a:tcPr horzOverflow="overflow">
                    <a:solidFill>
                      <a:srgbClr val="4FC042">
                        <a:alpha val="9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5.08%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graphicFrame>
        <p:nvGraphicFramePr>
          <p:cNvPr id="29" name="Table 29"/>
          <p:cNvGraphicFramePr/>
          <p:nvPr/>
        </p:nvGraphicFramePr>
        <p:xfrm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Plough &amp; Harrow CV312HX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4.12%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32.33%</a:t>
                      </a:r>
                    </a:p>
                  </a:txBody>
                  <a:tcPr horzOverflow="overflow">
                    <a:solidFill>
                      <a:srgbClr val="F8696B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2.84%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37.76%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9.37%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10.46%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1.94%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McDonalds Leamington Spa Europa Way CV313JZ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1502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27.37%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6.76%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7.98%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5.57%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15.02%</a:t>
                      </a:r>
                    </a:p>
                  </a:txBody>
                  <a:tcPr horzOverflow="overflow">
                    <a:solidFill>
                      <a:srgbClr val="5A8AC6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11.44%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21.58%</a:t>
                      </a:r>
                    </a:p>
                  </a:txBody>
                  <a:tcPr horzOverflow="overflow">
                    <a:solidFill>
                      <a:srgbClr val="F8696B">
                        <a:alpha val="749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Green Man CV312BQ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1.28%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71.34%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18.21%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4.99%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3.95%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Royal Horse (Warwick) CV346SW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30.70%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8.72%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17.72%</a:t>
                      </a:r>
                    </a:p>
                  </a:txBody>
                  <a:tcPr horzOverflow="overflow">
                    <a:solidFill>
                      <a:srgbClr val="F8696B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18.48%</a:t>
                      </a:r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12.95%</a:t>
                      </a:r>
                    </a:p>
                  </a:txBody>
                  <a:tcPr horzOverflow="overflow">
                    <a:solidFill>
                      <a:srgbClr val="5A8AC6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5.19%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3.69%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Whitnash Sports &amp; Social Club CV312NF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11.29%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5.08%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25.15%</a:t>
                      </a:r>
                    </a:p>
                  </a:txBody>
                  <a:tcPr horzOverflow="overflow">
                    <a:solidFill>
                      <a:srgbClr val="F8696B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13.41%</a:t>
                      </a:r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7.12%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27.93%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5.32%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Johnnys Plaice CV312NT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33.11%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24.35%</a:t>
                      </a:r>
                    </a:p>
                  </a:txBody>
                  <a:tcPr horzOverflow="overflow">
                    <a:solidFill>
                      <a:srgbClr val="F8696B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7.88%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2.22%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9.40%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9.98%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12.13%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Heathcote CV313DG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19.16%</a:t>
                      </a:r>
                    </a:p>
                  </a:txBody>
                  <a:tcPr horzOverflow="overflow">
                    <a:solidFill>
                      <a:srgbClr val="F8696B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5.70%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25.27%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6.78%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9.49%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8.94%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21.49%</a:t>
                      </a:r>
                    </a:p>
                  </a:txBody>
                  <a:tcPr horzOverflow="overflow">
                    <a:solidFill>
                      <a:srgbClr val="F8696B">
                        <a:alpha val="8313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Bulldog CV312NX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23.36%</a:t>
                      </a:r>
                    </a:p>
                  </a:txBody>
                  <a:tcPr horzOverflow="overflow">
                    <a:solidFill>
                      <a:srgbClr val="5A8AC6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54.90%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15.07%</a:t>
                      </a:r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2.38%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4.26%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Hod Carrier Whitnash CV312LT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7.03%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6.08%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28.40%</a:t>
                      </a:r>
                    </a:p>
                  </a:txBody>
                  <a:tcPr horzOverflow="overflow">
                    <a:solidFill>
                      <a:srgbClr val="F8696B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30.65%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15.87%</a:t>
                      </a:r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7.42%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3.59%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Happy Nest CV312LT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36.90%</a:t>
                      </a:r>
                    </a:p>
                  </a:txBody>
                  <a:tcPr horzOverflow="overflow">
                    <a:solidFill>
                      <a:srgbClr val="F8696B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40.00%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5.69%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5.31%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2.49%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2.37%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7.20%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Truth CV313AB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10.33%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3.80%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6.30%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1.15%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22.87%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12.79%</a:t>
                      </a:r>
                    </a:p>
                  </a:txBody>
                  <a:tcPr horzOverflow="overflow">
                    <a:solidFill>
                      <a:srgbClr val="F8696B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20.06%</a:t>
                      </a:r>
                    </a:p>
                  </a:txBody>
                  <a:tcPr horzOverflow="overflow">
                    <a:solidFill>
                      <a:srgbClr val="F8696B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22.66%</a:t>
                      </a:r>
                    </a:p>
                  </a:txBody>
                  <a:tcPr horzOverflow="overflow">
                    <a:solidFill>
                      <a:srgbClr val="F8696B">
                        <a:alpha val="9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Urban Fox CV313BE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12.34%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12.96%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27.17%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6.18%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4.96%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14.59%</a:t>
                      </a:r>
                    </a:p>
                  </a:txBody>
                  <a:tcPr horzOverflow="overflow">
                    <a:solidFill>
                      <a:srgbClr val="5A8AC6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10.46%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11.30%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Hush Bar CV313AB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5.68%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14.99%</a:t>
                      </a:r>
                    </a:p>
                  </a:txBody>
                  <a:tcPr horzOverflow="overflow">
                    <a:solidFill>
                      <a:srgbClr val="5A8AC6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6.26%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15.33%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14.22%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12.31%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27.51%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Fish Fair CV346DZ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27.38%</a:t>
                      </a:r>
                    </a:p>
                  </a:txBody>
                  <a:tcPr horzOverflow="overflow">
                    <a:solidFill>
                      <a:srgbClr val="F8696B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14.67%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2.59%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2.69%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10.44%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5.86%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34.11%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Fusilier CV311NJ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5.64%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22.13%</a:t>
                      </a:r>
                    </a:p>
                  </a:txBody>
                  <a:tcPr horzOverflow="overflow">
                    <a:solidFill>
                      <a:srgbClr val="F8696B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15.75%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33.37%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14.15%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4.81%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2.47%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Kelsyes CV313AW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11.84%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9.19%</a:t>
                      </a:r>
                    </a:p>
                  </a:txBody>
                  <a:tcPr horzOverflow="overflow">
                    <a:solidFill>
                      <a:srgbClr val="5A8AC6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1.59%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2.83%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35.30%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23.69%</a:t>
                      </a:r>
                    </a:p>
                  </a:txBody>
                  <a:tcPr horzOverflow="overflow">
                    <a:solidFill>
                      <a:srgbClr val="F8696B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8.08%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7.44%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Kelseys Live Basement CV313AW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22.79%</a:t>
                      </a:r>
                    </a:p>
                  </a:txBody>
                  <a:tcPr horzOverflow="overflow">
                    <a:solidFill>
                      <a:srgbClr val="F8696B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4.77%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40.36%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8.02%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13.24%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6.46%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Micro Pug CV312DN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4.85%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22.19%</a:t>
                      </a:r>
                    </a:p>
                  </a:txBody>
                  <a:tcPr horzOverflow="overflow">
                    <a:solidFill>
                      <a:srgbClr val="F8696B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4.17%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8.63%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12.91%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16.11%</a:t>
                      </a:r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28.68%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Old Library Leamington Spa CV313AF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8.76%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10.28%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17.24%</a:t>
                      </a:r>
                    </a:p>
                  </a:txBody>
                  <a:tcPr horzOverflow="overflow">
                    <a:solidFill>
                      <a:srgbClr val="F8696B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12.69%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23.39%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10.90%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Viallis CV313AB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10.41%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9.39%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7.12%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25.01%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22.42%</a:t>
                      </a:r>
                    </a:p>
                  </a:txBody>
                  <a:tcPr horzOverflow="overflow">
                    <a:solidFill>
                      <a:srgbClr val="F8696B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10.32%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10.82%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Petes Plaice CV311NL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23.76%</a:t>
                      </a:r>
                    </a:p>
                  </a:txBody>
                  <a:tcPr horzOverflow="overflow">
                    <a:solidFill>
                      <a:srgbClr val="F8696B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26.11%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15.81%</a:t>
                      </a:r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4.79%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5.03%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6.37%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13.57%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Pig And Fiddle CV311LN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28.13%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13.94%</a:t>
                      </a:r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10.41%</a:t>
                      </a:r>
                    </a:p>
                  </a:txBody>
                  <a:tcPr horzOverflow="overflow">
                    <a:solidFill>
                      <a:srgbClr val="5A8AC6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23.07%</a:t>
                      </a:r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8.35%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10.83%</a:t>
                      </a:r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5.24%</a:t>
                      </a:r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Leamington County Golf Club CV312QA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7.32%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21.73%</a:t>
                      </a:r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4.02%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6.78%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15.47%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41.25%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Keep Calm And Beer It CV311HP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6.70%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24.60%</a:t>
                      </a:r>
                    </a:p>
                  </a:txBody>
                  <a:tcPr horzOverflow="overflow">
                    <a:solidFill>
                      <a:srgbClr val="F8696B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3.43%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48.18%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2.57%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14.48%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Flames Pizza And Grill CV311LW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26.26%</a:t>
                      </a:r>
                    </a:p>
                  </a:txBody>
                  <a:tcPr horzOverflow="overflow">
                    <a:solidFill>
                      <a:srgbClr val="F8696B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21.27%</a:t>
                      </a:r>
                    </a:p>
                  </a:txBody>
                  <a:tcPr horzOverflow="overflow">
                    <a:solidFill>
                      <a:srgbClr val="F8696B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9.65%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28.60%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2.90%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9.53%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Bulldog CV312NX and 371 Chains in 1 Miles from 16/04/2025 - 08/04/2026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Bulldog CV312NX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67492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Bulldog CV312NX and 371 Chains in 1 Miles from 16/04/2025 - 08/04/2026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Bulldog CV312NX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67492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Bulldog CV312NX and 371 Chains in 1 Miles from 16/04/2025 - 08/04/2026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Bulldog CV312NX and 371 Chains in 1 Miles from 16/04/2025 - 08/04/2026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Bulldog CV312NX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24483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Bulldog CV312NX and 371 Chains in 1 Miles from 16/04/2025 - 08/04/2026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Bulldog CV312NX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21898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Bulldog CV312NX and 371 Chains in 1 Miles from 16/04/2025 - 08/04/2026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Bulldog CV312NX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23627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Bulldog CV312NX and 371 Chains in 1 Miles from 16/04/2025 - 08/04/2026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Bulldog CV312NX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333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Bulldog CV312NX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67492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179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1998</Words>
  <Characters>0</Characters>
  <Application>Microsoft Office PowerPoint</Application>
  <PresentationFormat>Widescreen</PresentationFormat>
  <Lines>0</Lines>
  <Paragraphs>809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2026-07-27T13:25:03Z</dcterms:modified>
</cp:coreProperties>
</file>