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74" d="100"/>
          <a:sy n="74" d="100"/>
        </p:scale>
        <p:origin x="43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D6-440F-AE98-AAF1E77A8306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5.6500000000000002E-2</c:v>
                </c:pt>
                <c:pt idx="1">
                  <c:v>5.1700000000000003E-2</c:v>
                </c:pt>
                <c:pt idx="2">
                  <c:v>6.4299999999999996E-2</c:v>
                </c:pt>
                <c:pt idx="3">
                  <c:v>6.8699999999999997E-2</c:v>
                </c:pt>
                <c:pt idx="4">
                  <c:v>0.2437</c:v>
                </c:pt>
                <c:pt idx="5">
                  <c:v>0.3322</c:v>
                </c:pt>
                <c:pt idx="6">
                  <c:v>0.18240000000000001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6-440F-AE98-AAF1E77A83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5.21E-2</c:v>
                </c:pt>
                <c:pt idx="1">
                  <c:v>8.1199999999999994E-2</c:v>
                </c:pt>
                <c:pt idx="2">
                  <c:v>6.7599999999999993E-2</c:v>
                </c:pt>
                <c:pt idx="3">
                  <c:v>0.1113</c:v>
                </c:pt>
                <c:pt idx="4">
                  <c:v>0.22800000000000001</c:v>
                </c:pt>
                <c:pt idx="5">
                  <c:v>0.34289999999999998</c:v>
                </c:pt>
                <c:pt idx="6">
                  <c:v>0.11650000000000001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D6-440F-AE98-AAF1E77A8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George Vaults Inn ME11LN</c:v>
                </c:pt>
                <c:pt idx="1">
                  <c:v>Kings Arms ME24XG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5C-4E5A-97EE-710B3502D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F7-480B-A10D-F755FFA033A0}"/>
              </c:ext>
            </c:extLst>
          </c:dPt>
          <c:cat>
            <c:strRef>
              <c:f>'Sheet1'!$A$2:$A$4</c:f>
              <c:strCache>
                <c:ptCount val="3"/>
                <c:pt idx="0">
                  <c:v>George Vaults Inn ME11LN</c:v>
                </c:pt>
                <c:pt idx="1">
                  <c:v>Kings Arms ME24XG</c:v>
                </c:pt>
                <c:pt idx="2">
                  <c:v>Cricketers ME72JR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0.62309999999999999</c:v>
                </c:pt>
                <c:pt idx="1">
                  <c:v>0.1515</c:v>
                </c:pt>
                <c:pt idx="2">
                  <c:v>0.22520000000000001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F7-480B-A10D-F755FFA033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George Vaults Inn ME11LN</c:v>
                </c:pt>
                <c:pt idx="1">
                  <c:v>Kings Arms ME24XG</c:v>
                </c:pt>
                <c:pt idx="2">
                  <c:v>Cricketers ME72JR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0.62309999999999999</c:v>
                </c:pt>
                <c:pt idx="1">
                  <c:v>0.1515</c:v>
                </c:pt>
                <c:pt idx="2">
                  <c:v>0.22520000000000001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F7-480B-A10D-F755FFA03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George Vaults Inn ME11LN</c:v>
                </c:pt>
                <c:pt idx="1">
                  <c:v>Kings Arms ME24XG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97-45BA-8564-FE9B793AB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3C-4B91-AA5E-7431BF52A710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3.2300000000000002E-2</c:v>
                </c:pt>
                <c:pt idx="1">
                  <c:v>0.18770000000000001</c:v>
                </c:pt>
                <c:pt idx="2">
                  <c:v>0.28939999999999999</c:v>
                </c:pt>
                <c:pt idx="3">
                  <c:v>0.20580000000000001</c:v>
                </c:pt>
                <c:pt idx="4">
                  <c:v>0.16450000000000001</c:v>
                </c:pt>
                <c:pt idx="5">
                  <c:v>7.8700000000000006E-2</c:v>
                </c:pt>
                <c:pt idx="6">
                  <c:v>4.1300000000000003E-2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3C-4B91-AA5E-7431BF52A7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0.13469999999999999</c:v>
                </c:pt>
                <c:pt idx="1">
                  <c:v>0.15310000000000001</c:v>
                </c:pt>
                <c:pt idx="2">
                  <c:v>0.38690000000000002</c:v>
                </c:pt>
                <c:pt idx="3">
                  <c:v>0.17630000000000001</c:v>
                </c:pt>
                <c:pt idx="4">
                  <c:v>9.8199999999999996E-2</c:v>
                </c:pt>
                <c:pt idx="5">
                  <c:v>3.8199999999999998E-2</c:v>
                </c:pt>
                <c:pt idx="6">
                  <c:v>1.23E-2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3C-4B91-AA5E-7431BF52A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0.1024</c:v>
                </c:pt>
                <c:pt idx="1">
                  <c:v>-3.4599999999999999E-2</c:v>
                </c:pt>
                <c:pt idx="2">
                  <c:v>9.7500000000000003E-2</c:v>
                </c:pt>
                <c:pt idx="3">
                  <c:v>-2.9499999999999998E-2</c:v>
                </c:pt>
                <c:pt idx="4">
                  <c:v>-6.6299999999999998E-2</c:v>
                </c:pt>
                <c:pt idx="5">
                  <c:v>-4.0500000000000001E-2</c:v>
                </c:pt>
                <c:pt idx="6">
                  <c:v>-2.9000000000000001E-2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0EA-49AA-8E67-BC39D36AB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-4.4000000000000003E-3</c:v>
                </c:pt>
                <c:pt idx="1">
                  <c:v>2.9499999999999998E-2</c:v>
                </c:pt>
                <c:pt idx="2">
                  <c:v>3.3E-3</c:v>
                </c:pt>
                <c:pt idx="3">
                  <c:v>4.2599999999999999E-2</c:v>
                </c:pt>
                <c:pt idx="4">
                  <c:v>-1.5699999999999999E-2</c:v>
                </c:pt>
                <c:pt idx="5">
                  <c:v>1.0699999999999999E-2</c:v>
                </c:pt>
                <c:pt idx="6">
                  <c:v>-6.59E-2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CB3-4DFA-B25C-4900E5C6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1D-4D84-A65C-049382F657CC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0.30099999999999999</c:v>
                </c:pt>
                <c:pt idx="1">
                  <c:v>0.54730000000000001</c:v>
                </c:pt>
                <c:pt idx="2">
                  <c:v>0.1515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1D-4D84-A65C-049382F65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0.192</c:v>
                </c:pt>
                <c:pt idx="1">
                  <c:v>0.59709999999999996</c:v>
                </c:pt>
                <c:pt idx="2">
                  <c:v>0.2107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1D-4D84-A65C-049382F65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-0.109</c:v>
                </c:pt>
                <c:pt idx="1">
                  <c:v>4.9799999999999997E-2</c:v>
                </c:pt>
                <c:pt idx="2">
                  <c:v>5.9200000000000003E-2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726-46FE-8FED-7A604977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86-44E5-B948-474BC205BE5B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0.40600000000000003</c:v>
                </c:pt>
                <c:pt idx="1">
                  <c:v>0.59389999999999998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6-44E5-B948-474BC205BE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0.14549999999999999</c:v>
                </c:pt>
                <c:pt idx="1">
                  <c:v>0.85440000000000005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86-44E5-B948-474BC205B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-0.26050000000000001</c:v>
                </c:pt>
                <c:pt idx="1">
                  <c:v>0.26050000000000001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FF-48AC-A5B8-DBDF9BEF0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25-43EC-83ED-0FFF9ADDBC30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0.1472</c:v>
                </c:pt>
                <c:pt idx="1">
                  <c:v>2.2599999999999999E-2</c:v>
                </c:pt>
                <c:pt idx="2">
                  <c:v>0.10340000000000001</c:v>
                </c:pt>
                <c:pt idx="3">
                  <c:v>3.7900000000000003E-2</c:v>
                </c:pt>
                <c:pt idx="4">
                  <c:v>0.1772</c:v>
                </c:pt>
                <c:pt idx="5">
                  <c:v>0.17369999999999999</c:v>
                </c:pt>
                <c:pt idx="6">
                  <c:v>0.1641</c:v>
                </c:pt>
                <c:pt idx="7">
                  <c:v>0.17330000000000001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5-43EC-83ED-0FFF9ADDBC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0.20080000000000001</c:v>
                </c:pt>
                <c:pt idx="1">
                  <c:v>9.7600000000000006E-2</c:v>
                </c:pt>
                <c:pt idx="2">
                  <c:v>0.06</c:v>
                </c:pt>
                <c:pt idx="3">
                  <c:v>0.37309999999999999</c:v>
                </c:pt>
                <c:pt idx="4">
                  <c:v>3.1699999999999999E-2</c:v>
                </c:pt>
                <c:pt idx="5">
                  <c:v>0.1419</c:v>
                </c:pt>
                <c:pt idx="6">
                  <c:v>4.8000000000000001E-2</c:v>
                </c:pt>
                <c:pt idx="7">
                  <c:v>4.6600000000000003E-2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5-43EC-83ED-0FFF9ADDB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5.3600000000000002E-2</c:v>
                </c:pt>
                <c:pt idx="1">
                  <c:v>7.4999999999999997E-2</c:v>
                </c:pt>
                <c:pt idx="2">
                  <c:v>-4.3400000000000001E-2</c:v>
                </c:pt>
                <c:pt idx="3">
                  <c:v>0.3352</c:v>
                </c:pt>
                <c:pt idx="4">
                  <c:v>-0.14549999999999999</c:v>
                </c:pt>
                <c:pt idx="5">
                  <c:v>-3.1800000000000002E-2</c:v>
                </c:pt>
                <c:pt idx="6">
                  <c:v>-0.11609999999999999</c:v>
                </c:pt>
                <c:pt idx="7">
                  <c:v>-0.12670000000000001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FB8-4FF0-B0F9-573B27CAC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45-4854-AB35-89480675BE2E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0.14879999999999999</c:v>
                </c:pt>
                <c:pt idx="1">
                  <c:v>0.2767</c:v>
                </c:pt>
                <c:pt idx="2">
                  <c:v>0.15679999999999999</c:v>
                </c:pt>
                <c:pt idx="3">
                  <c:v>0.22539999999999999</c:v>
                </c:pt>
                <c:pt idx="4">
                  <c:v>9.11E-2</c:v>
                </c:pt>
                <c:pt idx="5">
                  <c:v>6.0900000000000003E-2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45-4854-AB35-89480675BE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0.31009999999999999</c:v>
                </c:pt>
                <c:pt idx="1">
                  <c:v>0.47699999999999998</c:v>
                </c:pt>
                <c:pt idx="2">
                  <c:v>5.3199999999999997E-2</c:v>
                </c:pt>
                <c:pt idx="3">
                  <c:v>7.4399999999999994E-2</c:v>
                </c:pt>
                <c:pt idx="4">
                  <c:v>2.47E-2</c:v>
                </c:pt>
                <c:pt idx="5">
                  <c:v>4.2999999999999997E-2</c:v>
                </c:pt>
                <c:pt idx="6">
                  <c:v>1.72E-2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45-4854-AB35-89480675B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0.1613</c:v>
                </c:pt>
                <c:pt idx="1">
                  <c:v>0.20030000000000001</c:v>
                </c:pt>
                <c:pt idx="2">
                  <c:v>-0.1036</c:v>
                </c:pt>
                <c:pt idx="3">
                  <c:v>-0.151</c:v>
                </c:pt>
                <c:pt idx="4">
                  <c:v>-6.6400000000000001E-2</c:v>
                </c:pt>
                <c:pt idx="5">
                  <c:v>-1.7899999999999999E-2</c:v>
                </c:pt>
                <c:pt idx="6">
                  <c:v>-2.2800000000000001E-2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D09-4D9E-A0F8-A2E65C452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Cricketers ME72JR</c:v>
                </c:pt>
                <c:pt idx="1">
                  <c:v>George Vaults Inn ME11LN</c:v>
                </c:pt>
                <c:pt idx="2">
                  <c:v>Kings Arms ME24XG</c:v>
                </c:pt>
              </c:strCache>
            </c:strRef>
          </c:cat>
          <c:val>
            <c:numRef>
              <c:f>'Sheet1'!$F$2:$F$4</c:f>
              <c:numCache>
                <c:formatCode>General</c:formatCode>
                <c:ptCount val="3"/>
                <c:pt idx="0">
                  <c:v>0.92330000000000001</c:v>
                </c:pt>
                <c:pt idx="1">
                  <c:v>6.3700000000000007E-2</c:v>
                </c:pt>
                <c:pt idx="2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B-4075-8FFA-93EAE0DCF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1D-43DB-960E-8F0706705E42}"/>
              </c:ext>
            </c:extLst>
          </c:dPt>
          <c:cat>
            <c:strRef>
              <c:f>'Sheet1'!$A$2:$A$4</c:f>
              <c:strCache>
                <c:ptCount val="3"/>
                <c:pt idx="0">
                  <c:v>Cricketers ME72JR</c:v>
                </c:pt>
                <c:pt idx="1">
                  <c:v>George Vaults Inn ME11LN</c:v>
                </c:pt>
                <c:pt idx="2">
                  <c:v>Kings Arms ME24XG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0.92330000000000001</c:v>
                </c:pt>
                <c:pt idx="1">
                  <c:v>6.3700000000000007E-2</c:v>
                </c:pt>
                <c:pt idx="2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1D-43DB-960E-8F0706705E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Cricketers ME72JR</c:v>
                </c:pt>
                <c:pt idx="1">
                  <c:v>George Vaults Inn ME11LN</c:v>
                </c:pt>
                <c:pt idx="2">
                  <c:v>Kings Arms ME24XG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0.92330000000000001</c:v>
                </c:pt>
                <c:pt idx="1">
                  <c:v>6.3700000000000007E-2</c:v>
                </c:pt>
                <c:pt idx="2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1D-43DB-960E-8F0706705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Cricketers ME72JR</c:v>
                </c:pt>
                <c:pt idx="1">
                  <c:v>George Vaults Inn ME11LN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EF5-45C8-9A56-453593492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0.28490743160207999</c:v>
                </c:pt>
                <c:pt idx="1">
                  <c:v>0.20688129437901601</c:v>
                </c:pt>
                <c:pt idx="2">
                  <c:v>0.68069060328742803</c:v>
                </c:pt>
                <c:pt idx="3">
                  <c:v>0.69842205404635804</c:v>
                </c:pt>
                <c:pt idx="4">
                  <c:v>0.39259786342521003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E-4D7A-827D-62434E78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0E-4D7A-827D-62434E78B9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E-4D7A-827D-62434E78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Cricketers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0.20080000000000001</c:v>
                </c:pt>
                <c:pt idx="1">
                  <c:v>9.7600000000000006E-2</c:v>
                </c:pt>
                <c:pt idx="2">
                  <c:v>0.06</c:v>
                </c:pt>
                <c:pt idx="3">
                  <c:v>0.37309999999999999</c:v>
                </c:pt>
                <c:pt idx="4">
                  <c:v>3.1699999999999999E-2</c:v>
                </c:pt>
                <c:pt idx="5">
                  <c:v>0.1419</c:v>
                </c:pt>
                <c:pt idx="6">
                  <c:v>4.8000000000000001E-2</c:v>
                </c:pt>
                <c:pt idx="7">
                  <c:v>4.6600000000000003E-2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E-40F9-B0B4-C62B54A95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0.1472</c:v>
                </c:pt>
                <c:pt idx="1">
                  <c:v>2.2599999999999999E-2</c:v>
                </c:pt>
                <c:pt idx="2">
                  <c:v>0.10340000000000001</c:v>
                </c:pt>
                <c:pt idx="3">
                  <c:v>3.7900000000000003E-2</c:v>
                </c:pt>
                <c:pt idx="4">
                  <c:v>0.1772</c:v>
                </c:pt>
                <c:pt idx="5">
                  <c:v>0.17369999999999999</c:v>
                </c:pt>
                <c:pt idx="6">
                  <c:v>0.1641</c:v>
                </c:pt>
                <c:pt idx="7">
                  <c:v>0.17330000000000001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E-40F9-B0B4-C62B54A95B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8.0299999999999996E-2</c:v>
                </c:pt>
                <c:pt idx="1">
                  <c:v>5.9200000000000003E-2</c:v>
                </c:pt>
                <c:pt idx="2">
                  <c:v>0.29649999999999999</c:v>
                </c:pt>
                <c:pt idx="3">
                  <c:v>0.1115</c:v>
                </c:pt>
                <c:pt idx="4">
                  <c:v>0.1128</c:v>
                </c:pt>
                <c:pt idx="5">
                  <c:v>0.1154</c:v>
                </c:pt>
                <c:pt idx="6">
                  <c:v>7.1400000000000005E-2</c:v>
                </c:pt>
                <c:pt idx="7">
                  <c:v>0.1525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CE-40F9-B0B4-C62B54A95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10-42EC-A90E-56D0C458635F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0.56010000000000004</c:v>
                </c:pt>
                <c:pt idx="1">
                  <c:v>0.2838</c:v>
                </c:pt>
                <c:pt idx="2">
                  <c:v>8.3299999999999999E-2</c:v>
                </c:pt>
                <c:pt idx="3">
                  <c:v>4.1200000000000001E-2</c:v>
                </c:pt>
                <c:pt idx="4">
                  <c:v>3.1300000000000001E-2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0-42EC-A90E-56D0C45863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Cricketers ME72JR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0.42309999999999998</c:v>
                </c:pt>
                <c:pt idx="1">
                  <c:v>0.28039999999999998</c:v>
                </c:pt>
                <c:pt idx="2">
                  <c:v>9.5399999999999999E-2</c:v>
                </c:pt>
                <c:pt idx="3">
                  <c:v>7.4300000000000005E-2</c:v>
                </c:pt>
                <c:pt idx="4">
                  <c:v>0.12659999999999999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10-42EC-A90E-56D0C4586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-0.13700000000000001</c:v>
                </c:pt>
                <c:pt idx="1">
                  <c:v>-3.3999999999999998E-3</c:v>
                </c:pt>
                <c:pt idx="2">
                  <c:v>1.21E-2</c:v>
                </c:pt>
                <c:pt idx="3">
                  <c:v>3.3099999999999997E-2</c:v>
                </c:pt>
                <c:pt idx="4">
                  <c:v>9.5299999999999996E-2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311-4635-A7D3-379CFF2D4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00-46D5-82BC-9BCD9FF2ACE3}"/>
              </c:ext>
            </c:extLst>
          </c:dPt>
          <c:cat>
            <c:strRef>
              <c:f>'Sheet1'!$A$2:$A$4</c:f>
              <c:strCache>
                <c:ptCount val="3"/>
                <c:pt idx="0">
                  <c:v>George Vaults Inn ME11LN</c:v>
                </c:pt>
                <c:pt idx="1">
                  <c:v>Kings Arms ME24XG</c:v>
                </c:pt>
                <c:pt idx="2">
                  <c:v>Cricketers ME72JR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22.2803</c:v>
                </c:pt>
                <c:pt idx="1">
                  <c:v>22.058700000000002</c:v>
                </c:pt>
                <c:pt idx="2">
                  <c:v>10.8972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0-46D5-82BC-9BCD9FF2A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George Vaults Inn ME11LN</c:v>
                </c:pt>
                <c:pt idx="1">
                  <c:v>Kings Arms ME24XG</c:v>
                </c:pt>
                <c:pt idx="2">
                  <c:v>Cricketers ME72JR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22.2803</c:v>
                </c:pt>
                <c:pt idx="1">
                  <c:v>22.058700000000002</c:v>
                </c:pt>
                <c:pt idx="2">
                  <c:v>10.8972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00-46D5-82BC-9BCD9FF2A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22/10/2025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30.07%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£10.90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85.45%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Gillingham (Kent)(1.02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Medway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ME72JR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Cricketers ME72JR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ME11LN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George Vaults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Kings Arms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ME24XG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59.72%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38.70%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34.30%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6323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Cricketers ME72JR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Cricketers ME72JR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3503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Cricketers ME72JR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Cricketers ME72JR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Cricketers ME72JR,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Cricketers ME72JR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Cricketers ME72JR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Cricketers ME72JR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£4.41M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£30.31M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£190.72M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7350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Cricketers ME72JR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£13500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Cricketers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20.08%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14.19%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1314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14.72%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2.26%</a:t>
                      </a:r>
                    </a:p>
                  </a:txBody>
                  <a:tcPr horzOverflow="overflow">
                    <a:solidFill>
                      <a:srgbClr val="5A8AC6">
                        <a:alpha val="1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10.34%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17.37%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16.41%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17.33%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110107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15.25%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Cricketers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5.36%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7.50%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-4.34%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33.52%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-14.55%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-3.18%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-11.61%</a:t>
                      </a:r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-12.67%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Cricketers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12.05%</a:t>
                      </a:r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-23.65%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-8.11%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2.65%</a:t>
                      </a:r>
                    </a:p>
                  </a:txBody>
                  <a:tcPr horzOverflow="overflow">
                    <a:solidFill>
                      <a:srgbClr val="4FC042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-2.34%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-10.59%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4FC0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-3.66%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-19.31%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-7.36%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6.44%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5.83%</a:t>
                      </a:r>
                    </a:p>
                  </a:txBody>
                  <a:tcPr horzOverflow="overflow">
                    <a:solidFill>
                      <a:srgbClr val="4FC0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2.08%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Cricketers ME72JR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20.08%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9.76%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14.19%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George Vaults Inn ME11LN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14.81%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6.97%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16.68%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18.65%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18.05%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ME24XG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14.37%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22.49%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14.14%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Cricketers ME72JR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Cricketers ME72JR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Cricketers ME72JR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Cricketers ME72JR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Cricketers ME72JR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Cricketers ME72JR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Cricketers ME72JR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3525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Cricketers ME72JR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Cricketers ME72JR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3309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Cricketers ME72JR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Cricketers ME72JR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3505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Cricketers ME72JR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Cricketers ME72JR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Cricketers ME72JR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1184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1538</Words>
  <Characters>0</Characters>
  <Application>Microsoft Office PowerPoint</Application>
  <PresentationFormat>Widescreen</PresentationFormat>
  <Lines>0</Lines>
  <Paragraphs>586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2025-10-22T14:08:20Z</dcterms:modified>
</cp:coreProperties>
</file>