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CA-4DCC-B55E-3E09CD44ADF2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4.3700000000000003E-2</c:v>
                </c:pt>
                <c:pt idx="1">
                  <c:v>4.4900000000000002E-2</c:v>
                </c:pt>
                <c:pt idx="2">
                  <c:v>6.88E-2</c:v>
                </c:pt>
                <c:pt idx="3">
                  <c:v>8.2199999999999995E-2</c:v>
                </c:pt>
                <c:pt idx="4">
                  <c:v>0.1351</c:v>
                </c:pt>
                <c:pt idx="5">
                  <c:v>0.30790000000000001</c:v>
                </c:pt>
                <c:pt idx="6">
                  <c:v>0.31709999999999999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CA-4DCC-B55E-3E09CD44AD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Crown &amp; Cushion ST86AS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3.4700000000000002E-2</c:v>
                </c:pt>
                <c:pt idx="1">
                  <c:v>2.3400000000000001E-2</c:v>
                </c:pt>
                <c:pt idx="2">
                  <c:v>5.2900000000000003E-2</c:v>
                </c:pt>
                <c:pt idx="3">
                  <c:v>2.3800000000000002E-2</c:v>
                </c:pt>
                <c:pt idx="4">
                  <c:v>0.2475</c:v>
                </c:pt>
                <c:pt idx="5">
                  <c:v>0.40150000000000002</c:v>
                </c:pt>
                <c:pt idx="6">
                  <c:v>0.21579999999999999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CA-4DCC-B55E-3E09CD44A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Mow Cop Inn ST73PJ</c:v>
                </c:pt>
                <c:pt idx="1">
                  <c:v>Crown &amp; Cushion ST86AS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FFE-479B-8C6A-CCDE75DC8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E1-4E18-9825-7ED6F88B43C9}"/>
              </c:ext>
            </c:extLst>
          </c:dPt>
          <c:cat>
            <c:strRef>
              <c:f>'Sheet1'!$A$2:$A$4</c:f>
              <c:strCache>
                <c:ptCount val="3"/>
                <c:pt idx="0">
                  <c:v>Crown &amp; Cushion ST86AS</c:v>
                </c:pt>
                <c:pt idx="1">
                  <c:v>The Top Pub Brown Edge ST68TX</c:v>
                </c:pt>
                <c:pt idx="2">
                  <c:v>Mow Cop Inn ST73PJ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0.4481</c:v>
                </c:pt>
                <c:pt idx="1">
                  <c:v>0.42749999999999999</c:v>
                </c:pt>
                <c:pt idx="2">
                  <c:v>0.1242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E1-4E18-9825-7ED6F88B43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Crown &amp; Cushion ST86AS</c:v>
                </c:pt>
                <c:pt idx="1">
                  <c:v>The Top Pub Brown Edge ST68TX</c:v>
                </c:pt>
                <c:pt idx="2">
                  <c:v>Mow Cop Inn ST73PJ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0.4481</c:v>
                </c:pt>
                <c:pt idx="1">
                  <c:v>0.42749999999999999</c:v>
                </c:pt>
                <c:pt idx="2">
                  <c:v>0.1242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E1-4E18-9825-7ED6F88B4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Crown &amp; Cushion ST86AS</c:v>
                </c:pt>
                <c:pt idx="1">
                  <c:v>The Top Pub Brown Edge ST68TX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352-42A4-8E1D-E4260C1BA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77-46A4-9B36-0504AF40BB24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3.2399999999999998E-2</c:v>
                </c:pt>
                <c:pt idx="1">
                  <c:v>0.14580000000000001</c:v>
                </c:pt>
                <c:pt idx="2">
                  <c:v>0.18179999999999999</c:v>
                </c:pt>
                <c:pt idx="3">
                  <c:v>0.35039999999999999</c:v>
                </c:pt>
                <c:pt idx="4">
                  <c:v>0.13239999999999999</c:v>
                </c:pt>
                <c:pt idx="5">
                  <c:v>5.67E-2</c:v>
                </c:pt>
                <c:pt idx="6">
                  <c:v>0.1003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77-46A4-9B36-0504AF40BB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Crown &amp; Cushion ST86AS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</c:v>
                </c:pt>
                <c:pt idx="1">
                  <c:v>0.2843</c:v>
                </c:pt>
                <c:pt idx="2">
                  <c:v>0.23319999999999999</c:v>
                </c:pt>
                <c:pt idx="3">
                  <c:v>0.38650000000000001</c:v>
                </c:pt>
                <c:pt idx="4">
                  <c:v>9.0399999999999994E-2</c:v>
                </c:pt>
                <c:pt idx="5">
                  <c:v>5.4000000000000003E-3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77-46A4-9B36-0504AF40B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-3.2399999999999998E-2</c:v>
                </c:pt>
                <c:pt idx="1">
                  <c:v>0.13850000000000001</c:v>
                </c:pt>
                <c:pt idx="2">
                  <c:v>5.1400000000000001E-2</c:v>
                </c:pt>
                <c:pt idx="3">
                  <c:v>3.61E-2</c:v>
                </c:pt>
                <c:pt idx="4">
                  <c:v>-4.2000000000000003E-2</c:v>
                </c:pt>
                <c:pt idx="5">
                  <c:v>-5.1299999999999998E-2</c:v>
                </c:pt>
                <c:pt idx="6">
                  <c:v>-0.1003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F51-409D-B1A7-2919A35E5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-8.9999999999999993E-3</c:v>
                </c:pt>
                <c:pt idx="1">
                  <c:v>-2.1499999999999998E-2</c:v>
                </c:pt>
                <c:pt idx="2">
                  <c:v>-1.5900000000000001E-2</c:v>
                </c:pt>
                <c:pt idx="3">
                  <c:v>-5.8400000000000001E-2</c:v>
                </c:pt>
                <c:pt idx="4">
                  <c:v>0.1124</c:v>
                </c:pt>
                <c:pt idx="5">
                  <c:v>9.3600000000000003E-2</c:v>
                </c:pt>
                <c:pt idx="6">
                  <c:v>-0.1013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A79-4D2C-A1EB-585DB27A9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D4-4E1D-9E41-795540CC8BA7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9.8299999999999998E-2</c:v>
                </c:pt>
                <c:pt idx="1">
                  <c:v>0.72560000000000002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D4-4E1D-9E41-795540CC8B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Crown &amp; Cushion ST86AS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6.9999999999999999E-4</c:v>
                </c:pt>
                <c:pt idx="1">
                  <c:v>0.53310000000000002</c:v>
                </c:pt>
                <c:pt idx="2">
                  <c:v>0.46610000000000001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D4-4E1D-9E41-795540CC8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-9.7600000000000006E-2</c:v>
                </c:pt>
                <c:pt idx="1">
                  <c:v>-0.1925</c:v>
                </c:pt>
                <c:pt idx="2">
                  <c:v>0.29010000000000002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78B-4409-A06A-F7B56E7DF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38-420C-B598-7FC0011DC6AA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0.28139999999999998</c:v>
                </c:pt>
                <c:pt idx="1">
                  <c:v>0.71850000000000003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8-420C-B598-7FC0011DC6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Crown &amp; Cushion ST86AS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0.3881</c:v>
                </c:pt>
                <c:pt idx="1">
                  <c:v>0.61180000000000001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8-420C-B598-7FC0011DC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0.1067</c:v>
                </c:pt>
                <c:pt idx="1">
                  <c:v>-0.1067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04F-4858-B245-97A18EB11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099-40A2-B203-69236B5857F6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0.14369999999999999</c:v>
                </c:pt>
                <c:pt idx="1">
                  <c:v>2.53E-2</c:v>
                </c:pt>
                <c:pt idx="2">
                  <c:v>0.35599999999999998</c:v>
                </c:pt>
                <c:pt idx="3">
                  <c:v>0.1197</c:v>
                </c:pt>
                <c:pt idx="4">
                  <c:v>1.6E-2</c:v>
                </c:pt>
                <c:pt idx="5">
                  <c:v>0.1479</c:v>
                </c:pt>
                <c:pt idx="6">
                  <c:v>9.4799999999999995E-2</c:v>
                </c:pt>
                <c:pt idx="7">
                  <c:v>9.6199999999999994E-2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99-40A2-B203-69236B5857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Crown &amp; Cushion ST86AS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8.4000000000000005E-2</c:v>
                </c:pt>
                <c:pt idx="1">
                  <c:v>8.9200000000000002E-2</c:v>
                </c:pt>
                <c:pt idx="2">
                  <c:v>7.1000000000000004E-3</c:v>
                </c:pt>
                <c:pt idx="3">
                  <c:v>0.4148</c:v>
                </c:pt>
                <c:pt idx="4">
                  <c:v>4.2799999999999998E-2</c:v>
                </c:pt>
                <c:pt idx="5">
                  <c:v>0.30170000000000002</c:v>
                </c:pt>
                <c:pt idx="6">
                  <c:v>4.1300000000000003E-2</c:v>
                </c:pt>
                <c:pt idx="7">
                  <c:v>1.8700000000000001E-2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99-40A2-B203-69236B585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-5.9700000000000003E-2</c:v>
                </c:pt>
                <c:pt idx="1">
                  <c:v>6.3899999999999998E-2</c:v>
                </c:pt>
                <c:pt idx="2">
                  <c:v>-0.34889999999999999</c:v>
                </c:pt>
                <c:pt idx="3">
                  <c:v>0.29509999999999997</c:v>
                </c:pt>
                <c:pt idx="4">
                  <c:v>2.6800000000000001E-2</c:v>
                </c:pt>
                <c:pt idx="5">
                  <c:v>0.15379999999999999</c:v>
                </c:pt>
                <c:pt idx="6">
                  <c:v>-5.3499999999999999E-2</c:v>
                </c:pt>
                <c:pt idx="7">
                  <c:v>-7.7499999999999999E-2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861-4F05-82EF-0076484D8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99-455B-8997-9FF94504442A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0.28749999999999998</c:v>
                </c:pt>
                <c:pt idx="1">
                  <c:v>0.35020000000000001</c:v>
                </c:pt>
                <c:pt idx="2">
                  <c:v>0.12859999999999999</c:v>
                </c:pt>
                <c:pt idx="3">
                  <c:v>6.5000000000000002E-2</c:v>
                </c:pt>
                <c:pt idx="4">
                  <c:v>4.53E-2</c:v>
                </c:pt>
                <c:pt idx="5">
                  <c:v>2.2200000000000001E-2</c:v>
                </c:pt>
                <c:pt idx="6">
                  <c:v>0.1008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9-455B-8997-9FF9450444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Crown &amp; Cushion ST86AS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0.83209999999999995</c:v>
                </c:pt>
                <c:pt idx="1">
                  <c:v>4.7399999999999998E-2</c:v>
                </c:pt>
                <c:pt idx="2">
                  <c:v>5.0999999999999997E-2</c:v>
                </c:pt>
                <c:pt idx="3">
                  <c:v>5.1499999999999997E-2</c:v>
                </c:pt>
                <c:pt idx="4">
                  <c:v>5.7000000000000002E-3</c:v>
                </c:pt>
                <c:pt idx="5">
                  <c:v>4.8999999999999998E-3</c:v>
                </c:pt>
                <c:pt idx="6">
                  <c:v>7.1999999999999998E-3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9-455B-8997-9FF945044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0.54459999999999997</c:v>
                </c:pt>
                <c:pt idx="1">
                  <c:v>-0.30280000000000001</c:v>
                </c:pt>
                <c:pt idx="2">
                  <c:v>-7.7600000000000002E-2</c:v>
                </c:pt>
                <c:pt idx="3">
                  <c:v>-1.35E-2</c:v>
                </c:pt>
                <c:pt idx="4">
                  <c:v>-3.9600000000000003E-2</c:v>
                </c:pt>
                <c:pt idx="5">
                  <c:v>-1.7299999999999999E-2</c:v>
                </c:pt>
                <c:pt idx="6">
                  <c:v>-9.3600000000000003E-2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76B-4FBD-B1C8-1727F938B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Crown &amp; Cushion ST86AS</c:v>
                </c:pt>
                <c:pt idx="1">
                  <c:v>The Top Pub Brown Edge ST68TX</c:v>
                </c:pt>
                <c:pt idx="2">
                  <c:v>Mow Cop Inn ST73PJ</c:v>
                </c:pt>
              </c:strCache>
            </c:strRef>
          </c:cat>
          <c:val>
            <c:numRef>
              <c:f>'Sheet1'!$F$2:$F$4</c:f>
              <c:numCache>
                <c:formatCode>General</c:formatCode>
                <c:ptCount val="3"/>
                <c:pt idx="0">
                  <c:v>0.97870000000000001</c:v>
                </c:pt>
                <c:pt idx="1">
                  <c:v>1.9300000000000001E-2</c:v>
                </c:pt>
                <c:pt idx="2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8-4E02-8E81-629ACFAC2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7B-44CF-A846-08B68C1FD5F9}"/>
              </c:ext>
            </c:extLst>
          </c:dPt>
          <c:cat>
            <c:strRef>
              <c:f>'Sheet1'!$A$2:$A$4</c:f>
              <c:strCache>
                <c:ptCount val="3"/>
                <c:pt idx="0">
                  <c:v>Crown &amp; Cushion ST86AS</c:v>
                </c:pt>
                <c:pt idx="1">
                  <c:v>The Top Pub Brown Edge ST68TX</c:v>
                </c:pt>
                <c:pt idx="2">
                  <c:v>Mow Cop Inn ST73PJ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0.97870000000000001</c:v>
                </c:pt>
                <c:pt idx="1">
                  <c:v>1.9300000000000001E-2</c:v>
                </c:pt>
                <c:pt idx="2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7B-44CF-A846-08B68C1FD5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Crown &amp; Cushion ST86AS</c:v>
                </c:pt>
                <c:pt idx="1">
                  <c:v>The Top Pub Brown Edge ST68TX</c:v>
                </c:pt>
                <c:pt idx="2">
                  <c:v>Mow Cop Inn ST73PJ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0.97870000000000001</c:v>
                </c:pt>
                <c:pt idx="1">
                  <c:v>1.9300000000000001E-2</c:v>
                </c:pt>
                <c:pt idx="2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7B-44CF-A846-08B68C1FD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Crown &amp; Cushion ST86AS</c:v>
                </c:pt>
                <c:pt idx="1">
                  <c:v>The Top Pub Brown Edge ST68TX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D2F-46E3-B998-7F4284ABA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2.65706269470657E-2</c:v>
                </c:pt>
                <c:pt idx="1">
                  <c:v>-9.8313179070677506E-2</c:v>
                </c:pt>
                <c:pt idx="2">
                  <c:v>0.87450540760278905</c:v>
                </c:pt>
                <c:pt idx="3">
                  <c:v>0.58706667401906898</c:v>
                </c:pt>
                <c:pt idx="4">
                  <c:v>0.13996478682819899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3-44F3-9442-5D89EF7F2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3-44F3-9442-5D89EF7F26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C3-44F3-9442-5D89EF7F2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Crown &amp; Cushion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8.4000000000000005E-2</c:v>
                </c:pt>
                <c:pt idx="1">
                  <c:v>8.9200000000000002E-2</c:v>
                </c:pt>
                <c:pt idx="2">
                  <c:v>7.1000000000000004E-3</c:v>
                </c:pt>
                <c:pt idx="3">
                  <c:v>0.4148</c:v>
                </c:pt>
                <c:pt idx="4">
                  <c:v>4.2799999999999998E-2</c:v>
                </c:pt>
                <c:pt idx="5">
                  <c:v>0.30170000000000002</c:v>
                </c:pt>
                <c:pt idx="6">
                  <c:v>4.1300000000000003E-2</c:v>
                </c:pt>
                <c:pt idx="7">
                  <c:v>1.8700000000000001E-2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7-4EDA-A856-5DBB29169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0.14369999999999999</c:v>
                </c:pt>
                <c:pt idx="1">
                  <c:v>2.53E-2</c:v>
                </c:pt>
                <c:pt idx="2">
                  <c:v>0.35599999999999998</c:v>
                </c:pt>
                <c:pt idx="3">
                  <c:v>0.1197</c:v>
                </c:pt>
                <c:pt idx="4">
                  <c:v>1.6E-2</c:v>
                </c:pt>
                <c:pt idx="5">
                  <c:v>0.1479</c:v>
                </c:pt>
                <c:pt idx="6">
                  <c:v>9.4799999999999995E-2</c:v>
                </c:pt>
                <c:pt idx="7">
                  <c:v>9.6199999999999994E-2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7-4EDA-A856-5DBB29169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8.0799999999999997E-2</c:v>
                </c:pt>
                <c:pt idx="1">
                  <c:v>5.9200000000000003E-2</c:v>
                </c:pt>
                <c:pt idx="2">
                  <c:v>0.2954</c:v>
                </c:pt>
                <c:pt idx="3">
                  <c:v>0.1118</c:v>
                </c:pt>
                <c:pt idx="4">
                  <c:v>0.1129</c:v>
                </c:pt>
                <c:pt idx="5">
                  <c:v>0.1162</c:v>
                </c:pt>
                <c:pt idx="6">
                  <c:v>7.1499999999999994E-2</c:v>
                </c:pt>
                <c:pt idx="7">
                  <c:v>0.15190000000000001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57-4EDA-A856-5DBB29169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78-4C0D-B7A7-5B26F3AA10AB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0.64019999999999999</c:v>
                </c:pt>
                <c:pt idx="1">
                  <c:v>0.2392</c:v>
                </c:pt>
                <c:pt idx="2">
                  <c:v>5.33E-2</c:v>
                </c:pt>
                <c:pt idx="3">
                  <c:v>3.78E-2</c:v>
                </c:pt>
                <c:pt idx="4">
                  <c:v>2.92E-2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78-4C0D-B7A7-5B26F3AA1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Crown &amp; Cushion ST86AS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0.39050000000000001</c:v>
                </c:pt>
                <c:pt idx="1">
                  <c:v>0.2717</c:v>
                </c:pt>
                <c:pt idx="2">
                  <c:v>8.9700000000000002E-2</c:v>
                </c:pt>
                <c:pt idx="3">
                  <c:v>0.1081</c:v>
                </c:pt>
                <c:pt idx="4">
                  <c:v>0.13980000000000001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78-4C0D-B7A7-5B26F3AA1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-0.24970000000000001</c:v>
                </c:pt>
                <c:pt idx="1">
                  <c:v>3.2500000000000001E-2</c:v>
                </c:pt>
                <c:pt idx="2">
                  <c:v>3.6400000000000002E-2</c:v>
                </c:pt>
                <c:pt idx="3">
                  <c:v>7.0300000000000001E-2</c:v>
                </c:pt>
                <c:pt idx="4">
                  <c:v>0.1106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7BE-4995-B3A0-00723FFE3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C2-4D2E-A58F-C4BE2EE53D85}"/>
              </c:ext>
            </c:extLst>
          </c:dPt>
          <c:cat>
            <c:strRef>
              <c:f>'Sheet1'!$A$2:$A$4</c:f>
              <c:strCache>
                <c:ptCount val="3"/>
                <c:pt idx="0">
                  <c:v>Mow Cop Inn ST73PJ</c:v>
                </c:pt>
                <c:pt idx="1">
                  <c:v>Crown &amp; Cushion ST86AS</c:v>
                </c:pt>
                <c:pt idx="2">
                  <c:v>The Top Pub Brown Edge ST68TX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29.609400000000001</c:v>
                </c:pt>
                <c:pt idx="1">
                  <c:v>9.3406000000000002</c:v>
                </c:pt>
                <c:pt idx="2">
                  <c:v>18.073899999999998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2-4D2E-A58F-C4BE2EE53D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Mow Cop Inn ST73PJ</c:v>
                </c:pt>
                <c:pt idx="1">
                  <c:v>Crown &amp; Cushion ST86AS</c:v>
                </c:pt>
                <c:pt idx="2">
                  <c:v>The Top Pub Brown Edge ST68TX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29.609400000000001</c:v>
                </c:pt>
                <c:pt idx="1">
                  <c:v>9.3406000000000002</c:v>
                </c:pt>
                <c:pt idx="2">
                  <c:v>18.073899999999998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C2-4D2E-A58F-C4BE2EE53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30.91%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£9.34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61.19%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Congleton(4.82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West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Stoke-on-Trent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ST86AS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955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Crown &amp; Cushion ST86AS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ST68TX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Top Pub Brown Edge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Mow Cop Inn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ST73PJ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53.31%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38.65%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40.16%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785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581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379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Crown &amp; Cushion ST86AS and 1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Crown &amp; Cushion ST86AS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Crown &amp; Cushion ST86AS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Crown &amp; Cushion ST86AS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Crown &amp; Cushion ST86AS, who are the top 20 competitors from 1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Crown &amp; Cushion ST86AS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379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Crown &amp; Cushion ST86AS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Crown &amp; Cushion ST86AS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£3.03M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£3.80M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£5.88M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£18.24M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29177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Crown &amp; Cushion ST86AS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£4000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Crown &amp; Cushion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8.40%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41.48%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4.28%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30.17%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14.37%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2.53%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35.60%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11.97%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14.79%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9.48%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9.62%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110504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Crown &amp; Cushion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-5.97%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6.39%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-34.89%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2.68%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15.38%</a:t>
                      </a:r>
                    </a:p>
                  </a:txBody>
                  <a:tcPr horzOverflow="overflow">
                    <a:solidFill>
                      <a:srgbClr val="4FC0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-5.35%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-7.75%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Crown &amp; Cushion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0.32%</a:t>
                      </a:r>
                    </a:p>
                  </a:txBody>
                  <a:tcPr horzOverflow="overflow">
                    <a:solidFill>
                      <a:srgbClr val="C042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3.00%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-28.83%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30.30%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-7.01%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18.55%</a:t>
                      </a:r>
                    </a:p>
                  </a:txBody>
                  <a:tcPr horzOverflow="overflow">
                    <a:solidFill>
                      <a:srgbClr val="4FC0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-3.02%</a:t>
                      </a:r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-13.32%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6.29%</a:t>
                      </a:r>
                    </a:p>
                  </a:txBody>
                  <a:tcPr horzOverflow="overflow">
                    <a:solidFill>
                      <a:srgbClr val="4FC042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-3.39%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0.79%</a:t>
                      </a:r>
                    </a:p>
                  </a:txBody>
                  <a:tcPr horzOverflow="overflow">
                    <a:solidFill>
                      <a:srgbClr val="4FC0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-9.69%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3.17%</a:t>
                      </a:r>
                    </a:p>
                  </a:txBody>
                  <a:tcPr horzOverflow="overflow">
                    <a:solidFill>
                      <a:srgbClr val="4FC0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2.33%</a:t>
                      </a:r>
                    </a:p>
                  </a:txBody>
                  <a:tcPr horzOverflow="overflow">
                    <a:solidFill>
                      <a:srgbClr val="4FC0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-5.57%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Crown &amp; Cushion ST86AS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8.40%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41.48%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4.28%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30.17%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Top Pub Brown Edge ST68TX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15.90%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3.66%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15.67%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18.20%</a:t>
                      </a:r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10.59%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13.60%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Mow Cop Inn ST73PJ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10.96%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69.17%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Crown &amp; Cushion ST86AS and 1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Crown &amp; Cushion ST86AS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Crown &amp; Cushion ST86AS and 1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Crown &amp; Cushion ST86AS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Crown &amp; Cushion ST86AS and 1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Crown &amp; Cushion ST86AS and 1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Crown &amp; Cushion ST86AS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Crown &amp; Cushion ST86AS and 1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Crown &amp; Cushion ST86AS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Crown &amp; Cushion ST86AS and 1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Crown &amp; Cushion ST86AS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Crown &amp; Cushion ST86AS and 1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Crown &amp; Cushion ST86AS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Crown &amp; Cushion ST86AS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1629</Words>
  <Characters>0</Characters>
  <Application>Microsoft Office PowerPoint</Application>
  <PresentationFormat>Widescreen</PresentationFormat>
  <Lines>0</Lines>
  <Paragraphs>586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2025-11-14T13:26:50Z</dcterms:modified>
</cp:coreProperties>
</file>