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0"/>
    <p:restoredTop sz="94660"/>
  </p:normalViewPr>
  <p:slideViewPr>
    <p:cSldViewPr snapToGrid="0">
      <p:cViewPr varScale="1">
        <p:scale>
          <a:sx n="111" d="100"/>
          <a:sy n="111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5CA-464B-AF3F-110DF1C9094A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0.1061</c:v>
                </c:pt>
                <c:pt idx="1">
                  <c:v>0.1114</c:v>
                </c:pt>
                <c:pt idx="2">
                  <c:v>0.125</c:v>
                </c:pt>
                <c:pt idx="3">
                  <c:v>0.12989999999999999</c:v>
                </c:pt>
                <c:pt idx="4">
                  <c:v>0.16700000000000001</c:v>
                </c:pt>
                <c:pt idx="5">
                  <c:v>0.22850000000000001</c:v>
                </c:pt>
                <c:pt idx="6">
                  <c:v>0.1318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CA-464B-AF3F-110DF1C90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9.4899999999999998E-2</c:v>
                </c:pt>
                <c:pt idx="1">
                  <c:v>8.8800000000000004E-2</c:v>
                </c:pt>
                <c:pt idx="2">
                  <c:v>9.6799999999999997E-2</c:v>
                </c:pt>
                <c:pt idx="3">
                  <c:v>0.12559999999999999</c:v>
                </c:pt>
                <c:pt idx="4">
                  <c:v>0.1502</c:v>
                </c:pt>
                <c:pt idx="5">
                  <c:v>0.31330000000000002</c:v>
                </c:pt>
                <c:pt idx="6">
                  <c:v>0.13009999999999999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5CA-464B-AF3F-110DF1C90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Narrowgate Ind NE661JH</c:v>
                </c:pt>
                <c:pt idx="1">
                  <c:v>Market Tavern NE661HW</c:v>
                </c:pt>
              </c:strCache>
            </c:strRef>
          </c:cat>
          <c:val>
            <c:numRef>
              <c:f>'Sheet1'!$D$2:$D$19</c:f>
              <c:numCache>
                <c:formatCode>General</c:formatCode>
                <c:ptCount val="18"/>
                <c:pt idx="0">
                  <c:v>8.2085000000000008</c:v>
                </c:pt>
                <c:pt idx="1">
                  <c:v>6.3116000000000003</c:v>
                </c:pt>
                <c:pt idx="2">
                  <c:v>2.7572000000000001</c:v>
                </c:pt>
                <c:pt idx="3">
                  <c:v>1.4597</c:v>
                </c:pt>
                <c:pt idx="4">
                  <c:v>1.2677</c:v>
                </c:pt>
                <c:pt idx="5">
                  <c:v>1.1632</c:v>
                </c:pt>
                <c:pt idx="6">
                  <c:v>1.0863</c:v>
                </c:pt>
                <c:pt idx="7">
                  <c:v>0.49390000000000001</c:v>
                </c:pt>
                <c:pt idx="8">
                  <c:v>0.29580000000000001</c:v>
                </c:pt>
                <c:pt idx="9">
                  <c:v>0.21199999999999999</c:v>
                </c:pt>
                <c:pt idx="10">
                  <c:v>4.9700000000000001E-2</c:v>
                </c:pt>
                <c:pt idx="11">
                  <c:v>-0.50419999999999998</c:v>
                </c:pt>
                <c:pt idx="12">
                  <c:v>-1.2447999999999999</c:v>
                </c:pt>
                <c:pt idx="13">
                  <c:v>-1.8755999999999999</c:v>
                </c:pt>
                <c:pt idx="14">
                  <c:v>-6.9088000000000003</c:v>
                </c:pt>
                <c:pt idx="15">
                  <c:v>-7.7878999999999996</c:v>
                </c:pt>
                <c:pt idx="16">
                  <c:v>-9.7411999999999992</c:v>
                </c:pt>
                <c:pt idx="17">
                  <c:v>-11.376300000000001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C08-4C7B-A167-841033498E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778-415B-8684-A6F609465033}"/>
              </c:ext>
            </c:extLst>
          </c:dPt>
          <c:cat>
            <c:strRef>
              <c:f>'Sheet1'!$A$2:$A$21</c:f>
              <c:strCache>
                <c:ptCount val="20"/>
                <c:pt idx="0">
                  <c:v>Efes Turkish Grill Ho NE661HX</c:v>
                </c:pt>
                <c:pt idx="1">
                  <c:v>Fleece NE661PR</c:v>
                </c:pt>
                <c:pt idx="2">
                  <c:v>Narrowgate Ind NE661JH</c:v>
                </c:pt>
                <c:pt idx="3">
                  <c:v>Alno Lounge NE661TF</c:v>
                </c:pt>
                <c:pt idx="4">
                  <c:v>Harrys Bar NE661JG</c:v>
                </c:pt>
                <c:pt idx="5">
                  <c:v>The Tanners Ar NE661QF</c:v>
                </c:pt>
                <c:pt idx="6">
                  <c:v>Sk Diner NE661HS</c:v>
                </c:pt>
                <c:pt idx="7">
                  <c:v>Flower Cafe NE661HR</c:v>
                </c:pt>
                <c:pt idx="8">
                  <c:v>Alnwick Working Mens Club NE661LA</c:v>
                </c:pt>
                <c:pt idx="9">
                  <c:v>The Ale Gate (Alnwick) NE661PR</c:v>
                </c:pt>
                <c:pt idx="10">
                  <c:v>George Inn NE661HZ</c:v>
                </c:pt>
                <c:pt idx="11">
                  <c:v>Queens Head Alnwick NE661SS</c:v>
                </c:pt>
                <c:pt idx="12">
                  <c:v>Greggs Alnwick NE661JD</c:v>
                </c:pt>
                <c:pt idx="13">
                  <c:v>Yans Restaurant NE661TD</c:v>
                </c:pt>
                <c:pt idx="14">
                  <c:v>Carlos NE661SS</c:v>
                </c:pt>
                <c:pt idx="15">
                  <c:v>Market Tavern NE661HW</c:v>
                </c:pt>
                <c:pt idx="16">
                  <c:v>Plough NE661PN</c:v>
                </c:pt>
                <c:pt idx="17">
                  <c:v>Blue Bell Inn NE661LA</c:v>
                </c:pt>
                <c:pt idx="18">
                  <c:v>Oaks (Alnwick) NE662PN</c:v>
                </c:pt>
                <c:pt idx="19">
                  <c:v>Dirty Bottles Alnwick NE661JG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</c:v>
                </c:pt>
                <c:pt idx="1">
                  <c:v>1.7600000000000001E-2</c:v>
                </c:pt>
                <c:pt idx="2">
                  <c:v>1.7600000000000001E-2</c:v>
                </c:pt>
                <c:pt idx="3">
                  <c:v>0</c:v>
                </c:pt>
                <c:pt idx="4">
                  <c:v>2.5000000000000001E-3</c:v>
                </c:pt>
                <c:pt idx="5">
                  <c:v>3.2000000000000002E-3</c:v>
                </c:pt>
                <c:pt idx="6">
                  <c:v>4.7899999999999998E-2</c:v>
                </c:pt>
                <c:pt idx="7">
                  <c:v>5.0000000000000001E-4</c:v>
                </c:pt>
                <c:pt idx="8">
                  <c:v>5.4000000000000003E-3</c:v>
                </c:pt>
                <c:pt idx="9">
                  <c:v>2.0799999999999999E-2</c:v>
                </c:pt>
                <c:pt idx="10">
                  <c:v>1.3599999999999999E-2</c:v>
                </c:pt>
                <c:pt idx="11">
                  <c:v>4.0300000000000002E-2</c:v>
                </c:pt>
                <c:pt idx="12">
                  <c:v>8.0500000000000002E-2</c:v>
                </c:pt>
                <c:pt idx="13">
                  <c:v>4.3200000000000002E-2</c:v>
                </c:pt>
                <c:pt idx="14">
                  <c:v>0.1159</c:v>
                </c:pt>
                <c:pt idx="15">
                  <c:v>0.13600000000000001</c:v>
                </c:pt>
                <c:pt idx="16">
                  <c:v>6.5600000000000006E-2</c:v>
                </c:pt>
                <c:pt idx="17">
                  <c:v>3.6999999999999998E-2</c:v>
                </c:pt>
                <c:pt idx="18">
                  <c:v>0.1145</c:v>
                </c:pt>
                <c:pt idx="19">
                  <c:v>0.2369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78-415B-8684-A6F6094650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Efes Turkish Grill Ho NE661HX</c:v>
                </c:pt>
                <c:pt idx="1">
                  <c:v>Fleece NE661PR</c:v>
                </c:pt>
                <c:pt idx="2">
                  <c:v>Narrowgate Ind NE661JH</c:v>
                </c:pt>
                <c:pt idx="3">
                  <c:v>Alno Lounge NE661TF</c:v>
                </c:pt>
                <c:pt idx="4">
                  <c:v>Harrys Bar NE661JG</c:v>
                </c:pt>
                <c:pt idx="5">
                  <c:v>The Tanners Ar NE661QF</c:v>
                </c:pt>
                <c:pt idx="6">
                  <c:v>Sk Diner NE661HS</c:v>
                </c:pt>
                <c:pt idx="7">
                  <c:v>Flower Cafe NE661HR</c:v>
                </c:pt>
                <c:pt idx="8">
                  <c:v>Alnwick Working Mens Club NE661LA</c:v>
                </c:pt>
                <c:pt idx="9">
                  <c:v>The Ale Gate (Alnwick) NE661PR</c:v>
                </c:pt>
                <c:pt idx="10">
                  <c:v>George Inn NE661HZ</c:v>
                </c:pt>
                <c:pt idx="11">
                  <c:v>Queens Head Alnwick NE661SS</c:v>
                </c:pt>
                <c:pt idx="12">
                  <c:v>Greggs Alnwick NE661JD</c:v>
                </c:pt>
                <c:pt idx="13">
                  <c:v>Yans Restaurant NE661TD</c:v>
                </c:pt>
                <c:pt idx="14">
                  <c:v>Carlos NE661SS</c:v>
                </c:pt>
                <c:pt idx="15">
                  <c:v>Market Tavern NE661HW</c:v>
                </c:pt>
                <c:pt idx="16">
                  <c:v>Plough NE661PN</c:v>
                </c:pt>
                <c:pt idx="17">
                  <c:v>Blue Bell Inn NE661LA</c:v>
                </c:pt>
                <c:pt idx="18">
                  <c:v>Oaks (Alnwick) NE662PN</c:v>
                </c:pt>
                <c:pt idx="19">
                  <c:v>Dirty Bottles Alnwick NE661JG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5.67E-2</c:v>
                </c:pt>
                <c:pt idx="1">
                  <c:v>7.2800000000000004E-2</c:v>
                </c:pt>
                <c:pt idx="2">
                  <c:v>6.2600000000000003E-2</c:v>
                </c:pt>
                <c:pt idx="3">
                  <c:v>3.9E-2</c:v>
                </c:pt>
                <c:pt idx="4">
                  <c:v>2.87E-2</c:v>
                </c:pt>
                <c:pt idx="5">
                  <c:v>2.47E-2</c:v>
                </c:pt>
                <c:pt idx="6">
                  <c:v>6.5699999999999995E-2</c:v>
                </c:pt>
                <c:pt idx="7">
                  <c:v>1.0200000000000001E-2</c:v>
                </c:pt>
                <c:pt idx="8">
                  <c:v>9.1000000000000004E-3</c:v>
                </c:pt>
                <c:pt idx="9">
                  <c:v>1.8700000000000001E-2</c:v>
                </c:pt>
                <c:pt idx="10">
                  <c:v>1.0999999999999999E-2</c:v>
                </c:pt>
                <c:pt idx="11">
                  <c:v>3.39E-2</c:v>
                </c:pt>
                <c:pt idx="12">
                  <c:v>7.1800000000000003E-2</c:v>
                </c:pt>
                <c:pt idx="13">
                  <c:v>3.4500000000000003E-2</c:v>
                </c:pt>
                <c:pt idx="14">
                  <c:v>9.7900000000000001E-2</c:v>
                </c:pt>
                <c:pt idx="15">
                  <c:v>0.1179</c:v>
                </c:pt>
                <c:pt idx="16">
                  <c:v>4.3200000000000002E-2</c:v>
                </c:pt>
                <c:pt idx="17">
                  <c:v>8.3999999999999995E-3</c:v>
                </c:pt>
                <c:pt idx="18">
                  <c:v>6.4600000000000005E-2</c:v>
                </c:pt>
                <c:pt idx="19">
                  <c:v>0.12759999999999999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778-415B-8684-A6F609465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Efes Turkish Grill Ho NE661HX</c:v>
                </c:pt>
                <c:pt idx="1">
                  <c:v>Fleece NE661PR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5.67E-2</c:v>
                </c:pt>
                <c:pt idx="1">
                  <c:v>5.5199999999999999E-2</c:v>
                </c:pt>
                <c:pt idx="2">
                  <c:v>4.4999999999999998E-2</c:v>
                </c:pt>
                <c:pt idx="3">
                  <c:v>3.9E-2</c:v>
                </c:pt>
                <c:pt idx="4">
                  <c:v>2.6200000000000001E-2</c:v>
                </c:pt>
                <c:pt idx="5">
                  <c:v>2.1499999999999998E-2</c:v>
                </c:pt>
                <c:pt idx="6">
                  <c:v>1.78E-2</c:v>
                </c:pt>
                <c:pt idx="7">
                  <c:v>9.7000000000000003E-3</c:v>
                </c:pt>
                <c:pt idx="8">
                  <c:v>3.7000000000000002E-3</c:v>
                </c:pt>
                <c:pt idx="9">
                  <c:v>-2.0999999999999999E-3</c:v>
                </c:pt>
                <c:pt idx="10">
                  <c:v>-2.5999999999999999E-3</c:v>
                </c:pt>
                <c:pt idx="11">
                  <c:v>-6.4000000000000003E-3</c:v>
                </c:pt>
                <c:pt idx="12">
                  <c:v>-8.6999999999999994E-3</c:v>
                </c:pt>
                <c:pt idx="13">
                  <c:v>-8.6999999999999994E-3</c:v>
                </c:pt>
                <c:pt idx="14">
                  <c:v>-1.7999999999999999E-2</c:v>
                </c:pt>
                <c:pt idx="15">
                  <c:v>-1.8100000000000002E-2</c:v>
                </c:pt>
                <c:pt idx="16">
                  <c:v>-2.24E-2</c:v>
                </c:pt>
                <c:pt idx="17">
                  <c:v>-2.86E-2</c:v>
                </c:pt>
                <c:pt idx="18">
                  <c:v>-4.99E-2</c:v>
                </c:pt>
                <c:pt idx="19">
                  <c:v>-0.10929999999999999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B6B-4B23-B510-6134822519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06-49CA-8CD3-35F7E3C7D121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1.3100000000000001E-2</c:v>
                </c:pt>
                <c:pt idx="1">
                  <c:v>8.5199999999999998E-2</c:v>
                </c:pt>
                <c:pt idx="2">
                  <c:v>0.187</c:v>
                </c:pt>
                <c:pt idx="3">
                  <c:v>0.1966</c:v>
                </c:pt>
                <c:pt idx="4">
                  <c:v>0.29020000000000001</c:v>
                </c:pt>
                <c:pt idx="5">
                  <c:v>0.1701</c:v>
                </c:pt>
                <c:pt idx="6">
                  <c:v>5.7500000000000002E-2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E06-49CA-8CD3-35F7E3C7D1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4.1700000000000001E-2</c:v>
                </c:pt>
                <c:pt idx="1">
                  <c:v>0.15809999999999999</c:v>
                </c:pt>
                <c:pt idx="2">
                  <c:v>0.17299999999999999</c:v>
                </c:pt>
                <c:pt idx="3">
                  <c:v>0.19409999999999999</c:v>
                </c:pt>
                <c:pt idx="4">
                  <c:v>0.14280000000000001</c:v>
                </c:pt>
                <c:pt idx="5">
                  <c:v>0.28599999999999998</c:v>
                </c:pt>
                <c:pt idx="6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06-49CA-8CD3-35F7E3C7D1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2.86E-2</c:v>
                </c:pt>
                <c:pt idx="1">
                  <c:v>7.2900000000000006E-2</c:v>
                </c:pt>
                <c:pt idx="2">
                  <c:v>-1.4E-2</c:v>
                </c:pt>
                <c:pt idx="3">
                  <c:v>-2.5000000000000001E-3</c:v>
                </c:pt>
                <c:pt idx="4">
                  <c:v>-0.1474</c:v>
                </c:pt>
                <c:pt idx="5">
                  <c:v>0.1159</c:v>
                </c:pt>
                <c:pt idx="6">
                  <c:v>-5.3400000000000003E-2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118-4F76-8385-54473325F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-1.12E-2</c:v>
                </c:pt>
                <c:pt idx="1">
                  <c:v>-2.2599999999999999E-2</c:v>
                </c:pt>
                <c:pt idx="2">
                  <c:v>-2.8199999999999999E-2</c:v>
                </c:pt>
                <c:pt idx="3">
                  <c:v>-4.3E-3</c:v>
                </c:pt>
                <c:pt idx="4">
                  <c:v>-1.6799999999999999E-2</c:v>
                </c:pt>
                <c:pt idx="5">
                  <c:v>8.48E-2</c:v>
                </c:pt>
                <c:pt idx="6">
                  <c:v>-1.6999999999999999E-3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AD84-4E5D-AA4E-7A489D9212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0FF-48F3-BCB8-BF4DDFC50BC1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0.31819999999999998</c:v>
                </c:pt>
                <c:pt idx="1">
                  <c:v>0.49790000000000001</c:v>
                </c:pt>
                <c:pt idx="2">
                  <c:v>0.1837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0FF-48F3-BCB8-BF4DDFC50B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0.1011</c:v>
                </c:pt>
                <c:pt idx="1">
                  <c:v>0.49130000000000001</c:v>
                </c:pt>
                <c:pt idx="2">
                  <c:v>0.40739999999999998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FF-48F3-BCB8-BF4DDFC50B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-0.21709999999999999</c:v>
                </c:pt>
                <c:pt idx="1">
                  <c:v>-6.6E-3</c:v>
                </c:pt>
                <c:pt idx="2">
                  <c:v>0.22370000000000001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489-4AAE-920B-75D2137A8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92A-4758-903B-3716436FE7D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0.4078</c:v>
                </c:pt>
                <c:pt idx="1">
                  <c:v>0.59209999999999996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2A-4758-903B-3716436FE7D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0.40179999999999999</c:v>
                </c:pt>
                <c:pt idx="1">
                  <c:v>0.59809999999999997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2A-4758-903B-3716436FE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-6.0000000000000001E-3</c:v>
                </c:pt>
                <c:pt idx="1">
                  <c:v>6.0000000000000001E-3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385B-4441-A6F3-DA78A45E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5A4-4346-932D-A65FDB0F0A6E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8.43E-2</c:v>
                </c:pt>
                <c:pt idx="1">
                  <c:v>3.2500000000000001E-2</c:v>
                </c:pt>
                <c:pt idx="2">
                  <c:v>0.3095</c:v>
                </c:pt>
                <c:pt idx="3">
                  <c:v>4.1000000000000002E-2</c:v>
                </c:pt>
                <c:pt idx="4">
                  <c:v>8.0299999999999996E-2</c:v>
                </c:pt>
                <c:pt idx="5">
                  <c:v>0.13139999999999999</c:v>
                </c:pt>
                <c:pt idx="6">
                  <c:v>9.8599999999999993E-2</c:v>
                </c:pt>
                <c:pt idx="7">
                  <c:v>0.22209999999999999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A4-4346-932D-A65FDB0F0A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9.1999999999999998E-2</c:v>
                </c:pt>
                <c:pt idx="1">
                  <c:v>3.7600000000000001E-2</c:v>
                </c:pt>
                <c:pt idx="2">
                  <c:v>0.1799</c:v>
                </c:pt>
                <c:pt idx="3">
                  <c:v>5.62E-2</c:v>
                </c:pt>
                <c:pt idx="4">
                  <c:v>5.4899999999999997E-2</c:v>
                </c:pt>
                <c:pt idx="5">
                  <c:v>0.1429</c:v>
                </c:pt>
                <c:pt idx="6">
                  <c:v>0.3644</c:v>
                </c:pt>
                <c:pt idx="7">
                  <c:v>7.17E-2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5A4-4346-932D-A65FDB0F0A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7.7000000000000002E-3</c:v>
                </c:pt>
                <c:pt idx="1">
                  <c:v>5.1000000000000004E-3</c:v>
                </c:pt>
                <c:pt idx="2">
                  <c:v>-0.12959999999999999</c:v>
                </c:pt>
                <c:pt idx="3">
                  <c:v>1.52E-2</c:v>
                </c:pt>
                <c:pt idx="4">
                  <c:v>-2.5399999999999999E-2</c:v>
                </c:pt>
                <c:pt idx="5">
                  <c:v>1.15E-2</c:v>
                </c:pt>
                <c:pt idx="6">
                  <c:v>0.26579999999999998</c:v>
                </c:pt>
                <c:pt idx="7">
                  <c:v>-0.15040000000000001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7A0F-4F43-A017-780B9C2651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0AC-4E8A-A5AE-18013AE87866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8.7499999999999994E-2</c:v>
                </c:pt>
                <c:pt idx="1">
                  <c:v>1.72E-2</c:v>
                </c:pt>
                <c:pt idx="2">
                  <c:v>3.8899999999999997E-2</c:v>
                </c:pt>
                <c:pt idx="3">
                  <c:v>6.3600000000000004E-2</c:v>
                </c:pt>
                <c:pt idx="4">
                  <c:v>4.9200000000000001E-2</c:v>
                </c:pt>
                <c:pt idx="5">
                  <c:v>0.1431</c:v>
                </c:pt>
                <c:pt idx="6">
                  <c:v>0.60009999999999997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AC-4E8A-A5AE-18013AE878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0.159</c:v>
                </c:pt>
                <c:pt idx="1">
                  <c:v>3.0999999999999999E-3</c:v>
                </c:pt>
                <c:pt idx="2">
                  <c:v>1.3299999999999999E-2</c:v>
                </c:pt>
                <c:pt idx="3">
                  <c:v>0.14000000000000001</c:v>
                </c:pt>
                <c:pt idx="4">
                  <c:v>8.8999999999999999E-3</c:v>
                </c:pt>
                <c:pt idx="5">
                  <c:v>0.19919999999999999</c:v>
                </c:pt>
                <c:pt idx="6">
                  <c:v>0.4763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AC-4E8A-A5AE-18013AE878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7.1499999999999994E-2</c:v>
                </c:pt>
                <c:pt idx="1">
                  <c:v>-1.41E-2</c:v>
                </c:pt>
                <c:pt idx="2">
                  <c:v>-2.5600000000000001E-2</c:v>
                </c:pt>
                <c:pt idx="3">
                  <c:v>7.6399999999999996E-2</c:v>
                </c:pt>
                <c:pt idx="4">
                  <c:v>-4.0300000000000002E-2</c:v>
                </c:pt>
                <c:pt idx="5">
                  <c:v>5.6099999999999997E-2</c:v>
                </c:pt>
                <c:pt idx="6">
                  <c:v>-0.12379999999999999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C45-44B7-ADC9-1F8E5AD27E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Fleece NE661PR</c:v>
                </c:pt>
                <c:pt idx="1">
                  <c:v>George Inn NE661HZ</c:v>
                </c:pt>
                <c:pt idx="2">
                  <c:v>Queens Head Alnwick NE661SS</c:v>
                </c:pt>
                <c:pt idx="3">
                  <c:v>Dirty Bottles Alnwick NE661JG</c:v>
                </c:pt>
                <c:pt idx="4">
                  <c:v>Greggs Alnwick NE661JD</c:v>
                </c:pt>
                <c:pt idx="5">
                  <c:v>Carlos NE661SS</c:v>
                </c:pt>
                <c:pt idx="6">
                  <c:v>Market Tavern NE661HW</c:v>
                </c:pt>
                <c:pt idx="7">
                  <c:v>Oaks (Alnwick) NE662PN</c:v>
                </c:pt>
                <c:pt idx="8">
                  <c:v>Narrowgate Ind NE661JH</c:v>
                </c:pt>
                <c:pt idx="9">
                  <c:v>Alnwick Working Mens Club NE661LA</c:v>
                </c:pt>
                <c:pt idx="10">
                  <c:v>Sk Diner NE661HS</c:v>
                </c:pt>
                <c:pt idx="11">
                  <c:v>Blue Bell Inn NE661LA</c:v>
                </c:pt>
                <c:pt idx="12">
                  <c:v>Harrys Bar NE661JG</c:v>
                </c:pt>
                <c:pt idx="13">
                  <c:v>Plough NE661PN</c:v>
                </c:pt>
                <c:pt idx="14">
                  <c:v>Flower Cafe NE661HR</c:v>
                </c:pt>
                <c:pt idx="15">
                  <c:v>Alno Lounge NE661TF</c:v>
                </c:pt>
                <c:pt idx="16">
                  <c:v>The Tanners Ar NE661QF</c:v>
                </c:pt>
                <c:pt idx="17">
                  <c:v>Efes Turkish Grill Ho NE661HX</c:v>
                </c:pt>
                <c:pt idx="18">
                  <c:v>The Ale Gate (Alnwick) NE661PR</c:v>
                </c:pt>
                <c:pt idx="19">
                  <c:v>Yans Restaurant NE661TD</c:v>
                </c:pt>
              </c:strCache>
            </c:strRef>
          </c:cat>
          <c:val>
            <c:numRef>
              <c:f>'Sheet1'!$F$2:$F$21</c:f>
              <c:numCache>
                <c:formatCode>General</c:formatCode>
                <c:ptCount val="20"/>
                <c:pt idx="0">
                  <c:v>0.2336</c:v>
                </c:pt>
                <c:pt idx="1">
                  <c:v>0.11799999999999999</c:v>
                </c:pt>
                <c:pt idx="2">
                  <c:v>0.112</c:v>
                </c:pt>
                <c:pt idx="3">
                  <c:v>8.3099999999999993E-2</c:v>
                </c:pt>
                <c:pt idx="4">
                  <c:v>4.7500000000000001E-2</c:v>
                </c:pt>
                <c:pt idx="5">
                  <c:v>3.6900000000000002E-2</c:v>
                </c:pt>
                <c:pt idx="6">
                  <c:v>3.6799999999999999E-2</c:v>
                </c:pt>
                <c:pt idx="7">
                  <c:v>3.4500000000000003E-2</c:v>
                </c:pt>
                <c:pt idx="8">
                  <c:v>3.44E-2</c:v>
                </c:pt>
                <c:pt idx="9">
                  <c:v>3.3500000000000002E-2</c:v>
                </c:pt>
                <c:pt idx="10">
                  <c:v>3.3300000000000003E-2</c:v>
                </c:pt>
                <c:pt idx="11">
                  <c:v>3.0800000000000001E-2</c:v>
                </c:pt>
                <c:pt idx="12">
                  <c:v>2.7099999999999999E-2</c:v>
                </c:pt>
                <c:pt idx="13">
                  <c:v>2.3599999999999999E-2</c:v>
                </c:pt>
                <c:pt idx="14">
                  <c:v>2.0199999999999999E-2</c:v>
                </c:pt>
                <c:pt idx="15">
                  <c:v>2.01E-2</c:v>
                </c:pt>
                <c:pt idx="16">
                  <c:v>1.9800000000000002E-2</c:v>
                </c:pt>
                <c:pt idx="17">
                  <c:v>1.7999999999999999E-2</c:v>
                </c:pt>
                <c:pt idx="18">
                  <c:v>1.7999999999999999E-2</c:v>
                </c:pt>
                <c:pt idx="19">
                  <c:v>1.7600000000000001E-2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A6-42FF-A72E-3A617D531A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E3A-404A-9C21-B71C49DA860C}"/>
              </c:ext>
            </c:extLst>
          </c:dPt>
          <c:cat>
            <c:strRef>
              <c:f>'Sheet1'!$A$2:$A$21</c:f>
              <c:strCache>
                <c:ptCount val="20"/>
                <c:pt idx="0">
                  <c:v>Fleece NE661PR</c:v>
                </c:pt>
                <c:pt idx="1">
                  <c:v>The Tanners Ar NE661QF</c:v>
                </c:pt>
                <c:pt idx="2">
                  <c:v>Harrys Bar NE661JG</c:v>
                </c:pt>
                <c:pt idx="3">
                  <c:v>Narrowgate Ind NE661JH</c:v>
                </c:pt>
                <c:pt idx="4">
                  <c:v>Alno Lounge NE661TF</c:v>
                </c:pt>
                <c:pt idx="5">
                  <c:v>Efes Turkish Grill Ho NE661HX</c:v>
                </c:pt>
                <c:pt idx="6">
                  <c:v>Flower Cafe NE661HR</c:v>
                </c:pt>
                <c:pt idx="7">
                  <c:v>Sk Diner NE661HS</c:v>
                </c:pt>
                <c:pt idx="8">
                  <c:v>Alnwick Working Mens Club NE661LA</c:v>
                </c:pt>
                <c:pt idx="9">
                  <c:v>Carlos NE661SS</c:v>
                </c:pt>
                <c:pt idx="10">
                  <c:v>The Ale Gate (Alnwick) NE661PR</c:v>
                </c:pt>
                <c:pt idx="11">
                  <c:v>Greggs Alnwick NE661JD</c:v>
                </c:pt>
                <c:pt idx="12">
                  <c:v>Yans Restaurant NE661TD</c:v>
                </c:pt>
                <c:pt idx="13">
                  <c:v>Plough NE661PN</c:v>
                </c:pt>
                <c:pt idx="14">
                  <c:v>Blue Bell Inn NE661LA</c:v>
                </c:pt>
                <c:pt idx="15">
                  <c:v>Oaks (Alnwick) NE662PN</c:v>
                </c:pt>
                <c:pt idx="16">
                  <c:v>Market Tavern NE661HW</c:v>
                </c:pt>
                <c:pt idx="17">
                  <c:v>Queens Head Alnwick NE661SS</c:v>
                </c:pt>
                <c:pt idx="18">
                  <c:v>George Inn NE661HZ</c:v>
                </c:pt>
                <c:pt idx="19">
                  <c:v>Dirty Bottles Alnwick NE661JG</c:v>
                </c:pt>
              </c:strCache>
            </c:strRef>
          </c:cat>
          <c:val>
            <c:numRef>
              <c:f>'Sheet1'!$B$2:$B$21</c:f>
              <c:numCache>
                <c:formatCode>General</c:formatCode>
                <c:ptCount val="20"/>
                <c:pt idx="0">
                  <c:v>0.1009</c:v>
                </c:pt>
                <c:pt idx="1">
                  <c:v>9.2999999999999992E-3</c:v>
                </c:pt>
                <c:pt idx="2">
                  <c:v>8.3000000000000001E-3</c:v>
                </c:pt>
                <c:pt idx="3">
                  <c:v>1.9199999999999998E-2</c:v>
                </c:pt>
                <c:pt idx="4">
                  <c:v>0</c:v>
                </c:pt>
                <c:pt idx="5">
                  <c:v>0</c:v>
                </c:pt>
                <c:pt idx="6">
                  <c:v>1.8E-3</c:v>
                </c:pt>
                <c:pt idx="7">
                  <c:v>3.2099999999999997E-2</c:v>
                </c:pt>
                <c:pt idx="8">
                  <c:v>2.4799999999999999E-2</c:v>
                </c:pt>
                <c:pt idx="9">
                  <c:v>3.3700000000000001E-2</c:v>
                </c:pt>
                <c:pt idx="10">
                  <c:v>1.7600000000000001E-2</c:v>
                </c:pt>
                <c:pt idx="11">
                  <c:v>4.8500000000000001E-2</c:v>
                </c:pt>
                <c:pt idx="12">
                  <c:v>2.1999999999999999E-2</c:v>
                </c:pt>
                <c:pt idx="13">
                  <c:v>3.27E-2</c:v>
                </c:pt>
                <c:pt idx="14">
                  <c:v>6.1400000000000003E-2</c:v>
                </c:pt>
                <c:pt idx="15">
                  <c:v>6.6500000000000004E-2</c:v>
                </c:pt>
                <c:pt idx="16">
                  <c:v>7.1900000000000006E-2</c:v>
                </c:pt>
                <c:pt idx="17">
                  <c:v>0.1547</c:v>
                </c:pt>
                <c:pt idx="18">
                  <c:v>0.15740000000000001</c:v>
                </c:pt>
                <c:pt idx="19">
                  <c:v>0.13639999999999999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3A-404A-9C21-B71C49DA86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'Sheet1'!$A$2:$A$21</c:f>
              <c:strCache>
                <c:ptCount val="20"/>
                <c:pt idx="0">
                  <c:v>Fleece NE661PR</c:v>
                </c:pt>
                <c:pt idx="1">
                  <c:v>The Tanners Ar NE661QF</c:v>
                </c:pt>
                <c:pt idx="2">
                  <c:v>Harrys Bar NE661JG</c:v>
                </c:pt>
                <c:pt idx="3">
                  <c:v>Narrowgate Ind NE661JH</c:v>
                </c:pt>
                <c:pt idx="4">
                  <c:v>Alno Lounge NE661TF</c:v>
                </c:pt>
                <c:pt idx="5">
                  <c:v>Efes Turkish Grill Ho NE661HX</c:v>
                </c:pt>
                <c:pt idx="6">
                  <c:v>Flower Cafe NE661HR</c:v>
                </c:pt>
                <c:pt idx="7">
                  <c:v>Sk Diner NE661HS</c:v>
                </c:pt>
                <c:pt idx="8">
                  <c:v>Alnwick Working Mens Club NE661LA</c:v>
                </c:pt>
                <c:pt idx="9">
                  <c:v>Carlos NE661SS</c:v>
                </c:pt>
                <c:pt idx="10">
                  <c:v>The Ale Gate (Alnwick) NE661PR</c:v>
                </c:pt>
                <c:pt idx="11">
                  <c:v>Greggs Alnwick NE661JD</c:v>
                </c:pt>
                <c:pt idx="12">
                  <c:v>Yans Restaurant NE661TD</c:v>
                </c:pt>
                <c:pt idx="13">
                  <c:v>Plough NE661PN</c:v>
                </c:pt>
                <c:pt idx="14">
                  <c:v>Blue Bell Inn NE661LA</c:v>
                </c:pt>
                <c:pt idx="15">
                  <c:v>Oaks (Alnwick) NE662PN</c:v>
                </c:pt>
                <c:pt idx="16">
                  <c:v>Market Tavern NE661HW</c:v>
                </c:pt>
                <c:pt idx="17">
                  <c:v>Queens Head Alnwick NE661SS</c:v>
                </c:pt>
                <c:pt idx="18">
                  <c:v>George Inn NE661HZ</c:v>
                </c:pt>
                <c:pt idx="19">
                  <c:v>Dirty Bottles Alnwick NE661JG</c:v>
                </c:pt>
              </c:strCache>
            </c:strRef>
          </c:cat>
          <c:val>
            <c:numRef>
              <c:f>'Sheet1'!$C$2:$C$21</c:f>
              <c:numCache>
                <c:formatCode>General</c:formatCode>
                <c:ptCount val="20"/>
                <c:pt idx="0">
                  <c:v>0.21379999999999999</c:v>
                </c:pt>
                <c:pt idx="1">
                  <c:v>3.8899999999999997E-2</c:v>
                </c:pt>
                <c:pt idx="2">
                  <c:v>3.6700000000000003E-2</c:v>
                </c:pt>
                <c:pt idx="3">
                  <c:v>4.36E-2</c:v>
                </c:pt>
                <c:pt idx="4">
                  <c:v>2.2100000000000002E-2</c:v>
                </c:pt>
                <c:pt idx="5">
                  <c:v>2.07E-2</c:v>
                </c:pt>
                <c:pt idx="6">
                  <c:v>1.9099999999999999E-2</c:v>
                </c:pt>
                <c:pt idx="7">
                  <c:v>0.04</c:v>
                </c:pt>
                <c:pt idx="8">
                  <c:v>3.0099999999999998E-2</c:v>
                </c:pt>
                <c:pt idx="9">
                  <c:v>3.7100000000000001E-2</c:v>
                </c:pt>
                <c:pt idx="10">
                  <c:v>1.8700000000000001E-2</c:v>
                </c:pt>
                <c:pt idx="11">
                  <c:v>4.87E-2</c:v>
                </c:pt>
                <c:pt idx="12">
                  <c:v>1.6799999999999999E-2</c:v>
                </c:pt>
                <c:pt idx="13">
                  <c:v>2.3199999999999998E-2</c:v>
                </c:pt>
                <c:pt idx="14">
                  <c:v>3.2399999999999998E-2</c:v>
                </c:pt>
                <c:pt idx="15">
                  <c:v>3.4200000000000001E-2</c:v>
                </c:pt>
                <c:pt idx="16">
                  <c:v>3.8600000000000002E-2</c:v>
                </c:pt>
                <c:pt idx="17">
                  <c:v>0.1037</c:v>
                </c:pt>
                <c:pt idx="18">
                  <c:v>0.1036</c:v>
                </c:pt>
                <c:pt idx="19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3A-404A-9C21-B71C49DA8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Fleece NE661PR</c:v>
                </c:pt>
                <c:pt idx="1">
                  <c:v>The Tanners Ar NE661QF</c:v>
                </c:pt>
              </c:strCache>
            </c:strRef>
          </c:cat>
          <c:val>
            <c:numRef>
              <c:f>'Sheet1'!$D$2:$D$21</c:f>
              <c:numCache>
                <c:formatCode>General</c:formatCode>
                <c:ptCount val="20"/>
                <c:pt idx="0">
                  <c:v>0.1129</c:v>
                </c:pt>
                <c:pt idx="1">
                  <c:v>2.9600000000000001E-2</c:v>
                </c:pt>
                <c:pt idx="2">
                  <c:v>2.8400000000000002E-2</c:v>
                </c:pt>
                <c:pt idx="3">
                  <c:v>2.4400000000000002E-2</c:v>
                </c:pt>
                <c:pt idx="4">
                  <c:v>2.2100000000000002E-2</c:v>
                </c:pt>
                <c:pt idx="5">
                  <c:v>2.07E-2</c:v>
                </c:pt>
                <c:pt idx="6">
                  <c:v>1.7299999999999999E-2</c:v>
                </c:pt>
                <c:pt idx="7">
                  <c:v>7.9000000000000008E-3</c:v>
                </c:pt>
                <c:pt idx="8">
                  <c:v>5.3E-3</c:v>
                </c:pt>
                <c:pt idx="9">
                  <c:v>3.3999999999999998E-3</c:v>
                </c:pt>
                <c:pt idx="10">
                  <c:v>1.1000000000000001E-3</c:v>
                </c:pt>
                <c:pt idx="11">
                  <c:v>2.0000000000000001E-4</c:v>
                </c:pt>
                <c:pt idx="12">
                  <c:v>-5.1999999999999998E-3</c:v>
                </c:pt>
                <c:pt idx="13">
                  <c:v>-9.4999999999999998E-3</c:v>
                </c:pt>
                <c:pt idx="14">
                  <c:v>-2.9000000000000001E-2</c:v>
                </c:pt>
                <c:pt idx="15">
                  <c:v>-3.2300000000000002E-2</c:v>
                </c:pt>
                <c:pt idx="16">
                  <c:v>-3.3300000000000003E-2</c:v>
                </c:pt>
                <c:pt idx="17">
                  <c:v>-5.0999999999999997E-2</c:v>
                </c:pt>
                <c:pt idx="18">
                  <c:v>-5.3800000000000001E-2</c:v>
                </c:pt>
                <c:pt idx="19">
                  <c:v>-5.9400000000000001E-2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75E-47CA-B71E-4318B9641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4A-4F41-A5A2-5FEBBC62A283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0.75600000000000001</c:v>
                </c:pt>
                <c:pt idx="1">
                  <c:v>0.17660000000000001</c:v>
                </c:pt>
                <c:pt idx="2">
                  <c:v>3.15E-2</c:v>
                </c:pt>
                <c:pt idx="3">
                  <c:v>1.8200000000000001E-2</c:v>
                </c:pt>
                <c:pt idx="4">
                  <c:v>1.7500000000000002E-2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4A-4F41-A5A2-5FEBBC62A2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George Inn NE661HZ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0.65110000000000001</c:v>
                </c:pt>
                <c:pt idx="1">
                  <c:v>0.24410000000000001</c:v>
                </c:pt>
                <c:pt idx="2">
                  <c:v>4.65E-2</c:v>
                </c:pt>
                <c:pt idx="3">
                  <c:v>2.0299999999999999E-2</c:v>
                </c:pt>
                <c:pt idx="4">
                  <c:v>3.7699999999999997E-2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4A-4F41-A5A2-5FEBBC62A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-0.10489999999999999</c:v>
                </c:pt>
                <c:pt idx="1">
                  <c:v>6.7500000000000004E-2</c:v>
                </c:pt>
                <c:pt idx="2">
                  <c:v>1.4999999999999999E-2</c:v>
                </c:pt>
                <c:pt idx="3">
                  <c:v>2.0999999999999999E-3</c:v>
                </c:pt>
                <c:pt idx="4">
                  <c:v>2.0199999999999999E-2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D93F-4144-BE5E-1C113502DF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22/02/2023 - 14/02/2024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8C7-472C-A884-81D2920A4178}"/>
              </c:ext>
            </c:extLst>
          </c:dPt>
          <c:cat>
            <c:strRef>
              <c:f>'Sheet1'!$A$2:$A$19</c:f>
              <c:strCache>
                <c:ptCount val="18"/>
                <c:pt idx="0">
                  <c:v>Narrowgate Ind NE661JH</c:v>
                </c:pt>
                <c:pt idx="1">
                  <c:v>Market Tavern NE661HW</c:v>
                </c:pt>
                <c:pt idx="2">
                  <c:v>Sk Diner NE661HS</c:v>
                </c:pt>
                <c:pt idx="3">
                  <c:v>Alnwick Working Mens Club NE661LA</c:v>
                </c:pt>
                <c:pt idx="4">
                  <c:v>Fleece NE661PR</c:v>
                </c:pt>
                <c:pt idx="5">
                  <c:v>Harrys Bar NE661JG</c:v>
                </c:pt>
                <c:pt idx="6">
                  <c:v>Queens Head Alnwick NE661SS</c:v>
                </c:pt>
                <c:pt idx="7">
                  <c:v>Carlos NE661SS</c:v>
                </c:pt>
                <c:pt idx="8">
                  <c:v>Greggs Alnwick NE661JD</c:v>
                </c:pt>
                <c:pt idx="9">
                  <c:v>The Ale Gate (Alnwick) NE661PR</c:v>
                </c:pt>
                <c:pt idx="10">
                  <c:v>The Tanners Ar NE661QF</c:v>
                </c:pt>
                <c:pt idx="11">
                  <c:v>George Inn NE661HZ</c:v>
                </c:pt>
                <c:pt idx="12">
                  <c:v>Flower Cafe NE661HR</c:v>
                </c:pt>
                <c:pt idx="13">
                  <c:v>Yans Restaurant NE661TD</c:v>
                </c:pt>
                <c:pt idx="14">
                  <c:v>Plough NE661PN</c:v>
                </c:pt>
                <c:pt idx="15">
                  <c:v>Blue Bell Inn NE661LA</c:v>
                </c:pt>
                <c:pt idx="16">
                  <c:v>Dirty Bottles Alnwick NE661JG</c:v>
                </c:pt>
                <c:pt idx="17">
                  <c:v>Oaks (Alnwick) NE662PN</c:v>
                </c:pt>
              </c:strCache>
            </c:strRef>
          </c:cat>
          <c:val>
            <c:numRef>
              <c:f>'Sheet1'!$B$2:$B$19</c:f>
              <c:numCache>
                <c:formatCode>General</c:formatCode>
                <c:ptCount val="18"/>
                <c:pt idx="0">
                  <c:v>45.3917</c:v>
                </c:pt>
                <c:pt idx="1">
                  <c:v>41.1845</c:v>
                </c:pt>
                <c:pt idx="2">
                  <c:v>44.699800000000003</c:v>
                </c:pt>
                <c:pt idx="3">
                  <c:v>6.5669000000000004</c:v>
                </c:pt>
                <c:pt idx="4">
                  <c:v>9.2979000000000003</c:v>
                </c:pt>
                <c:pt idx="5">
                  <c:v>10.323</c:v>
                </c:pt>
                <c:pt idx="6">
                  <c:v>7.2643000000000004</c:v>
                </c:pt>
                <c:pt idx="7">
                  <c:v>18.185600000000001</c:v>
                </c:pt>
                <c:pt idx="8">
                  <c:v>5.7476000000000003</c:v>
                </c:pt>
                <c:pt idx="9">
                  <c:v>8.4033999999999995</c:v>
                </c:pt>
                <c:pt idx="10">
                  <c:v>9.1120000000000001</c:v>
                </c:pt>
                <c:pt idx="11">
                  <c:v>8.2158999999999995</c:v>
                </c:pt>
                <c:pt idx="12">
                  <c:v>15.539400000000001</c:v>
                </c:pt>
                <c:pt idx="13">
                  <c:v>41.8444</c:v>
                </c:pt>
                <c:pt idx="14">
                  <c:v>28.084099999999999</c:v>
                </c:pt>
                <c:pt idx="15">
                  <c:v>19.349599999999999</c:v>
                </c:pt>
                <c:pt idx="16">
                  <c:v>30.4605</c:v>
                </c:pt>
                <c:pt idx="17">
                  <c:v>44.265300000000003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8C7-472C-A884-81D2920A41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16/04/2025 - 08/04/2026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'Sheet1'!$A$2:$A$19</c:f>
              <c:strCache>
                <c:ptCount val="18"/>
                <c:pt idx="0">
                  <c:v>Narrowgate Ind NE661JH</c:v>
                </c:pt>
                <c:pt idx="1">
                  <c:v>Market Tavern NE661HW</c:v>
                </c:pt>
                <c:pt idx="2">
                  <c:v>Sk Diner NE661HS</c:v>
                </c:pt>
                <c:pt idx="3">
                  <c:v>Alnwick Working Mens Club NE661LA</c:v>
                </c:pt>
                <c:pt idx="4">
                  <c:v>Fleece NE661PR</c:v>
                </c:pt>
                <c:pt idx="5">
                  <c:v>Harrys Bar NE661JG</c:v>
                </c:pt>
                <c:pt idx="6">
                  <c:v>Queens Head Alnwick NE661SS</c:v>
                </c:pt>
                <c:pt idx="7">
                  <c:v>Carlos NE661SS</c:v>
                </c:pt>
                <c:pt idx="8">
                  <c:v>Greggs Alnwick NE661JD</c:v>
                </c:pt>
                <c:pt idx="9">
                  <c:v>The Ale Gate (Alnwick) NE661PR</c:v>
                </c:pt>
                <c:pt idx="10">
                  <c:v>The Tanners Ar NE661QF</c:v>
                </c:pt>
                <c:pt idx="11">
                  <c:v>George Inn NE661HZ</c:v>
                </c:pt>
                <c:pt idx="12">
                  <c:v>Flower Cafe NE661HR</c:v>
                </c:pt>
                <c:pt idx="13">
                  <c:v>Yans Restaurant NE661TD</c:v>
                </c:pt>
                <c:pt idx="14">
                  <c:v>Plough NE661PN</c:v>
                </c:pt>
                <c:pt idx="15">
                  <c:v>Blue Bell Inn NE661LA</c:v>
                </c:pt>
                <c:pt idx="16">
                  <c:v>Dirty Bottles Alnwick NE661JG</c:v>
                </c:pt>
                <c:pt idx="17">
                  <c:v>Oaks (Alnwick) NE662PN</c:v>
                </c:pt>
              </c:strCache>
            </c:strRef>
          </c:cat>
          <c:val>
            <c:numRef>
              <c:f>'Sheet1'!$C$2:$C$19</c:f>
              <c:numCache>
                <c:formatCode>General</c:formatCode>
                <c:ptCount val="18"/>
                <c:pt idx="0">
                  <c:v>53.600200000000001</c:v>
                </c:pt>
                <c:pt idx="1">
                  <c:v>47.496099999999998</c:v>
                </c:pt>
                <c:pt idx="2">
                  <c:v>47.457000000000001</c:v>
                </c:pt>
                <c:pt idx="3">
                  <c:v>8.0266000000000002</c:v>
                </c:pt>
                <c:pt idx="4">
                  <c:v>10.5656</c:v>
                </c:pt>
                <c:pt idx="5">
                  <c:v>11.4862</c:v>
                </c:pt>
                <c:pt idx="6">
                  <c:v>8.3506</c:v>
                </c:pt>
                <c:pt idx="7">
                  <c:v>18.679500000000001</c:v>
                </c:pt>
                <c:pt idx="8">
                  <c:v>6.0434000000000001</c:v>
                </c:pt>
                <c:pt idx="9">
                  <c:v>8.6153999999999993</c:v>
                </c:pt>
                <c:pt idx="10">
                  <c:v>9.1616999999999997</c:v>
                </c:pt>
                <c:pt idx="11">
                  <c:v>7.7117000000000004</c:v>
                </c:pt>
                <c:pt idx="12">
                  <c:v>14.294600000000001</c:v>
                </c:pt>
                <c:pt idx="13">
                  <c:v>39.968800000000002</c:v>
                </c:pt>
                <c:pt idx="14">
                  <c:v>21.1753</c:v>
                </c:pt>
                <c:pt idx="15">
                  <c:v>11.5617</c:v>
                </c:pt>
                <c:pt idx="16">
                  <c:v>20.7193</c:v>
                </c:pt>
                <c:pt idx="17">
                  <c:v>32.889000000000003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8C7-472C-A884-81D2920A41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24/04/2026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sv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svg"/><Relationship Id="rId24" Type="http://schemas.openxmlformats.org/officeDocument/2006/relationships/image" Target="../media/image23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sv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sv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3.xml"/><Relationship Id="rId7" Type="http://schemas.openxmlformats.org/officeDocument/2006/relationships/image" Target="../media/image20.svg"/><Relationship Id="rId12" Type="http://schemas.openxmlformats.org/officeDocument/2006/relationships/chart" Target="../charts/chart3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4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6.svg"/><Relationship Id="rId7" Type="http://schemas.openxmlformats.org/officeDocument/2006/relationships/image" Target="../media/image22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svg"/><Relationship Id="rId4" Type="http://schemas.openxmlformats.org/officeDocument/2006/relationships/image" Target="../media/image19.svg"/><Relationship Id="rId9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chart" Target="../charts/chart37.xml"/><Relationship Id="rId7" Type="http://schemas.openxmlformats.org/officeDocument/2006/relationships/image" Target="../media/image21.svg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svg"/><Relationship Id="rId10" Type="http://schemas.openxmlformats.org/officeDocument/2006/relationships/chart" Target="../charts/chart38.xml"/><Relationship Id="rId4" Type="http://schemas.openxmlformats.org/officeDocument/2006/relationships/image" Target="../media/image2.svg"/><Relationship Id="rId9" Type="http://schemas.openxmlformats.org/officeDocument/2006/relationships/image" Target="../media/image2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39.xml"/><Relationship Id="rId7" Type="http://schemas.openxmlformats.org/officeDocument/2006/relationships/image" Target="../media/image20.svg"/><Relationship Id="rId12" Type="http://schemas.openxmlformats.org/officeDocument/2006/relationships/chart" Target="../charts/chart4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4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40.xml"/><Relationship Id="rId9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svg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.xml"/><Relationship Id="rId7" Type="http://schemas.openxmlformats.org/officeDocument/2006/relationships/image" Target="../media/image20.svg"/><Relationship Id="rId12" Type="http://schemas.openxmlformats.org/officeDocument/2006/relationships/chart" Target="../charts/chart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.xml"/><Relationship Id="rId9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5.xml"/><Relationship Id="rId7" Type="http://schemas.openxmlformats.org/officeDocument/2006/relationships/image" Target="../media/image20.svg"/><Relationship Id="rId12" Type="http://schemas.openxmlformats.org/officeDocument/2006/relationships/chart" Target="../charts/chart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6.xml"/><Relationship Id="rId9" Type="http://schemas.openxmlformats.org/officeDocument/2006/relationships/image" Target="../media/image2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9.xml"/><Relationship Id="rId7" Type="http://schemas.openxmlformats.org/officeDocument/2006/relationships/image" Target="../media/image20.svg"/><Relationship Id="rId12" Type="http://schemas.openxmlformats.org/officeDocument/2006/relationships/chart" Target="../charts/chart1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0.xml"/><Relationship Id="rId9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3.xml"/><Relationship Id="rId7" Type="http://schemas.openxmlformats.org/officeDocument/2006/relationships/image" Target="../media/image20.svg"/><Relationship Id="rId12" Type="http://schemas.openxmlformats.org/officeDocument/2006/relationships/chart" Target="../charts/chart16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5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4.xml"/><Relationship Id="rId9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17.xml"/><Relationship Id="rId7" Type="http://schemas.openxmlformats.org/officeDocument/2006/relationships/image" Target="../media/image20.svg"/><Relationship Id="rId12" Type="http://schemas.openxmlformats.org/officeDocument/2006/relationships/chart" Target="../charts/chart20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19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18.xml"/><Relationship Id="rId9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1.xml"/><Relationship Id="rId7" Type="http://schemas.openxmlformats.org/officeDocument/2006/relationships/image" Target="../media/image20.svg"/><Relationship Id="rId12" Type="http://schemas.openxmlformats.org/officeDocument/2006/relationships/chart" Target="../charts/chart24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3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2.xml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5.xml"/><Relationship Id="rId7" Type="http://schemas.openxmlformats.org/officeDocument/2006/relationships/image" Target="../media/image20.svg"/><Relationship Id="rId12" Type="http://schemas.openxmlformats.org/officeDocument/2006/relationships/chart" Target="../charts/chart28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27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26.xml"/><Relationship Id="rId9" Type="http://schemas.openxmlformats.org/officeDocument/2006/relationships/image" Target="../media/image22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chart" Target="../charts/chart29.xml"/><Relationship Id="rId7" Type="http://schemas.openxmlformats.org/officeDocument/2006/relationships/image" Target="../media/image20.svg"/><Relationship Id="rId12" Type="http://schemas.openxmlformats.org/officeDocument/2006/relationships/chart" Target="../charts/chart32.xml"/><Relationship Id="rId2" Type="http://schemas.openxmlformats.org/officeDocument/2006/relationships/image" Target="../media/image2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11" Type="http://schemas.openxmlformats.org/officeDocument/2006/relationships/chart" Target="../charts/chart31.xml"/><Relationship Id="rId5" Type="http://schemas.openxmlformats.org/officeDocument/2006/relationships/image" Target="../media/image2.svg"/><Relationship Id="rId10" Type="http://schemas.openxmlformats.org/officeDocument/2006/relationships/image" Target="../media/image23.svg"/><Relationship Id="rId4" Type="http://schemas.openxmlformats.org/officeDocument/2006/relationships/chart" Target="../charts/chart30.xml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NE661JG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Dirty Bottles Alnwick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28.45%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Paying The Mortgage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£7.71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Tyne Tees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59.81%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Alnmouth(4.97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town and fringe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North East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Blyth and Ashington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NE661HZ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Unity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6002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George Inn NE661HZ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NE661PR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Fleece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Queens Head Alnwick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NE661SS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49.14%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28.60%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65 to 74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31.33%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Sat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Our Local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Craft Union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GK - Pub &amp; Social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>
              <a:lum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4297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40999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NE661HZ and 371 Chains in 1 Miles from 16/04/2025 - 08/04/2026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George Inn NE661HZ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20536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George Inn NE661HZ for 16/04/2025 - 08/04/2026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George Inn NE661HZ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George Inn NE661HZ, who are the top 20 competitors from 371 Chains in 1 Miles for 16/04/2025 - 08/04/2026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George Inn NE661HZ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George Inn NE661HZ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George Inn NE661HZ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£7.85M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£9.88M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£12.61M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£16.86M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NE661HZ and 371 Chains in 1 Miles from 16/04/2025 - 08/04/2026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George Inn NE661HZ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40999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George Inn NE661HZ and 371 Chains in 1 Miles from 16/04/2025 - 08/04/2026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George Inn NE661HZ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40999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George Inn NE661HZ and 371 Chains in 1 Miles from 16/04/2025 - 08/04/2026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NE661HZ and 371 Chains in 1 Miles from 16/04/2025 - 08/04/2026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George Inn NE661HZ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20947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176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NE661HZ and 371 Chains in 1 Miles from 16/04/2025 - 08/04/2026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George Inn NE661HZ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19323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158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NE661HZ and 371 Chains in 1 Miles from 16/04/2025 - 08/04/2026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George Inn NE661HZ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20543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170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George Inn NE661HZ and 371 Chains in 1 Miles from 16/04/2025 - 08/04/2026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George Inn NE661HZ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1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371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16/04/2025 - 08/04/2026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6002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George Inn NE661HZ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40999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84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344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1222</Words>
  <Characters>0</Characters>
  <Application>Microsoft Office PowerPoint</Application>
  <PresentationFormat>Widescreen</PresentationFormat>
  <Lines>0</Lines>
  <Paragraphs>447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2026-04-24T11:44:25Z</dcterms:modified>
</cp:coreProperties>
</file>