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942-4ED5-80F7-4EFDB05DDB56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8.3599999999999994E-2</c:v>
                </c:pt>
                <c:pt idx="1">
                  <c:v>0.1071</c:v>
                </c:pt>
                <c:pt idx="2">
                  <c:v>0.1084</c:v>
                </c:pt>
                <c:pt idx="3">
                  <c:v>0.1162</c:v>
                </c:pt>
                <c:pt idx="4">
                  <c:v>0.18870000000000001</c:v>
                </c:pt>
                <c:pt idx="5">
                  <c:v>0.26740000000000003</c:v>
                </c:pt>
                <c:pt idx="6">
                  <c:v>0.1283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42-4ED5-80F7-4EFDB05DDB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8.77E-2</c:v>
                </c:pt>
                <c:pt idx="1">
                  <c:v>6.2799999999999995E-2</c:v>
                </c:pt>
                <c:pt idx="2">
                  <c:v>7.5999999999999998E-2</c:v>
                </c:pt>
                <c:pt idx="3">
                  <c:v>0.13059999999999999</c:v>
                </c:pt>
                <c:pt idx="4">
                  <c:v>0.15329999999999999</c:v>
                </c:pt>
                <c:pt idx="5">
                  <c:v>0.26429999999999998</c:v>
                </c:pt>
                <c:pt idx="6">
                  <c:v>0.22500000000000001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42-4ED5-80F7-4EFDB05DD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4.1000000000000003E-3</c:v>
                </c:pt>
                <c:pt idx="1">
                  <c:v>-4.4299999999999999E-2</c:v>
                </c:pt>
                <c:pt idx="2">
                  <c:v>-3.2399999999999998E-2</c:v>
                </c:pt>
                <c:pt idx="3">
                  <c:v>1.44E-2</c:v>
                </c:pt>
                <c:pt idx="4">
                  <c:v>-3.5400000000000001E-2</c:v>
                </c:pt>
                <c:pt idx="5">
                  <c:v>-3.0999999999999999E-3</c:v>
                </c:pt>
                <c:pt idx="6">
                  <c:v>9.6699999999999994E-2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E16-4D9C-B606-C2222E7CE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80C-4A0D-B48D-D9D96C823EE7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0.65280000000000005</c:v>
                </c:pt>
                <c:pt idx="1">
                  <c:v>0.2114</c:v>
                </c:pt>
                <c:pt idx="2">
                  <c:v>5.33E-2</c:v>
                </c:pt>
                <c:pt idx="3">
                  <c:v>4.0300000000000002E-2</c:v>
                </c:pt>
                <c:pt idx="4">
                  <c:v>4.19E-2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0C-4A0D-B48D-D9D96C823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0.46779999999999999</c:v>
                </c:pt>
                <c:pt idx="1">
                  <c:v>0.26290000000000002</c:v>
                </c:pt>
                <c:pt idx="2">
                  <c:v>0.1009</c:v>
                </c:pt>
                <c:pt idx="3">
                  <c:v>6.7199999999999996E-2</c:v>
                </c:pt>
                <c:pt idx="4">
                  <c:v>0.1009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0C-4A0D-B48D-D9D96C823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-0.185</c:v>
                </c:pt>
                <c:pt idx="1">
                  <c:v>5.1499999999999997E-2</c:v>
                </c:pt>
                <c:pt idx="2">
                  <c:v>4.7600000000000003E-2</c:v>
                </c:pt>
                <c:pt idx="3">
                  <c:v>2.69E-2</c:v>
                </c:pt>
                <c:pt idx="4">
                  <c:v>5.8999999999999997E-2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C79-43BA-BE14-DBB6849BB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E9-4218-A0A4-B97F73796E9F}"/>
              </c:ext>
            </c:extLst>
          </c:dPt>
          <c:cat>
            <c:strRef>
              <c:f>'Sheet1'!$A$2:$A$17</c:f>
              <c:strCache>
                <c:ptCount val="16"/>
                <c:pt idx="0">
                  <c:v>Chaters CB101JW</c:v>
                </c:pt>
                <c:pt idx="1">
                  <c:v>Saffron Walden Golf Club CB101BX</c:v>
                </c:pt>
                <c:pt idx="2">
                  <c:v>Mogul Restaurant CB101AT</c:v>
                </c:pt>
                <c:pt idx="3">
                  <c:v>Goat And Grass CB101EX</c:v>
                </c:pt>
                <c:pt idx="4">
                  <c:v>Abc Grill CB101EQ</c:v>
                </c:pt>
                <c:pt idx="5">
                  <c:v>Duke Of York CB101EA</c:v>
                </c:pt>
                <c:pt idx="6">
                  <c:v>Axe CB102AT</c:v>
                </c:pt>
                <c:pt idx="7">
                  <c:v>Indigo CB101EQ</c:v>
                </c:pt>
                <c:pt idx="8">
                  <c:v>Costa Coffee  CB102UQ</c:v>
                </c:pt>
                <c:pt idx="9">
                  <c:v>Old English Gentlemen Saffron CB101EJ</c:v>
                </c:pt>
                <c:pt idx="10">
                  <c:v>Costa Coffee 43011578 CB101HR</c:v>
                </c:pt>
                <c:pt idx="11">
                  <c:v>Kings Arms CB101HQ</c:v>
                </c:pt>
                <c:pt idx="12">
                  <c:v>Railway Arms CB113HQ</c:v>
                </c:pt>
                <c:pt idx="13">
                  <c:v>The Temeraire CB101AA</c:v>
                </c:pt>
                <c:pt idx="14">
                  <c:v>Cross Keys Hotel CB101AX</c:v>
                </c:pt>
                <c:pt idx="15">
                  <c:v>Eight Bells CB101BU</c:v>
                </c:pt>
              </c:strCache>
            </c:strRef>
          </c:cat>
          <c:val>
            <c:numRef>
              <c:f>'Sheet1'!$B$2:$B$17</c:f>
              <c:numCache>
                <c:formatCode>General</c:formatCode>
                <c:ptCount val="16"/>
                <c:pt idx="0">
                  <c:v>24.3109</c:v>
                </c:pt>
                <c:pt idx="1">
                  <c:v>37.094000000000001</c:v>
                </c:pt>
                <c:pt idx="2">
                  <c:v>43.9315</c:v>
                </c:pt>
                <c:pt idx="3">
                  <c:v>24.192799999999998</c:v>
                </c:pt>
                <c:pt idx="4">
                  <c:v>14.122299999999999</c:v>
                </c:pt>
                <c:pt idx="5">
                  <c:v>16.614100000000001</c:v>
                </c:pt>
                <c:pt idx="6">
                  <c:v>10.7561</c:v>
                </c:pt>
                <c:pt idx="7">
                  <c:v>47.493299999999998</c:v>
                </c:pt>
                <c:pt idx="8">
                  <c:v>7.7439</c:v>
                </c:pt>
                <c:pt idx="9">
                  <c:v>15.451599999999999</c:v>
                </c:pt>
                <c:pt idx="10">
                  <c:v>6.6906999999999996</c:v>
                </c:pt>
                <c:pt idx="11">
                  <c:v>11.9726</c:v>
                </c:pt>
                <c:pt idx="12">
                  <c:v>10.0884</c:v>
                </c:pt>
                <c:pt idx="13">
                  <c:v>7.8014999999999999</c:v>
                </c:pt>
                <c:pt idx="14">
                  <c:v>39.781300000000002</c:v>
                </c:pt>
                <c:pt idx="15">
                  <c:v>50.037100000000002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E9-4218-A0A4-B97F73796E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'Sheet1'!$A$2:$A$17</c:f>
              <c:strCache>
                <c:ptCount val="16"/>
                <c:pt idx="0">
                  <c:v>Chaters CB101JW</c:v>
                </c:pt>
                <c:pt idx="1">
                  <c:v>Saffron Walden Golf Club CB101BX</c:v>
                </c:pt>
                <c:pt idx="2">
                  <c:v>Mogul Restaurant CB101AT</c:v>
                </c:pt>
                <c:pt idx="3">
                  <c:v>Goat And Grass CB101EX</c:v>
                </c:pt>
                <c:pt idx="4">
                  <c:v>Abc Grill CB101EQ</c:v>
                </c:pt>
                <c:pt idx="5">
                  <c:v>Duke Of York CB101EA</c:v>
                </c:pt>
                <c:pt idx="6">
                  <c:v>Axe CB102AT</c:v>
                </c:pt>
                <c:pt idx="7">
                  <c:v>Indigo CB101EQ</c:v>
                </c:pt>
                <c:pt idx="8">
                  <c:v>Costa Coffee  CB102UQ</c:v>
                </c:pt>
                <c:pt idx="9">
                  <c:v>Old English Gentlemen Saffron CB101EJ</c:v>
                </c:pt>
                <c:pt idx="10">
                  <c:v>Costa Coffee 43011578 CB101HR</c:v>
                </c:pt>
                <c:pt idx="11">
                  <c:v>Kings Arms CB101HQ</c:v>
                </c:pt>
                <c:pt idx="12">
                  <c:v>Railway Arms CB113HQ</c:v>
                </c:pt>
                <c:pt idx="13">
                  <c:v>The Temeraire CB101AA</c:v>
                </c:pt>
                <c:pt idx="14">
                  <c:v>Cross Keys Hotel CB101AX</c:v>
                </c:pt>
                <c:pt idx="15">
                  <c:v>Eight Bells CB101BU</c:v>
                </c:pt>
              </c:strCache>
            </c:strRef>
          </c:cat>
          <c:val>
            <c:numRef>
              <c:f>'Sheet1'!$C$2:$C$17</c:f>
              <c:numCache>
                <c:formatCode>General</c:formatCode>
                <c:ptCount val="16"/>
                <c:pt idx="0">
                  <c:v>31.589500000000001</c:v>
                </c:pt>
                <c:pt idx="1">
                  <c:v>42.542099999999998</c:v>
                </c:pt>
                <c:pt idx="2">
                  <c:v>49.0747</c:v>
                </c:pt>
                <c:pt idx="3">
                  <c:v>27.874099999999999</c:v>
                </c:pt>
                <c:pt idx="4">
                  <c:v>16.6006</c:v>
                </c:pt>
                <c:pt idx="5">
                  <c:v>18.841899999999999</c:v>
                </c:pt>
                <c:pt idx="6">
                  <c:v>12.2898</c:v>
                </c:pt>
                <c:pt idx="7">
                  <c:v>48.4634</c:v>
                </c:pt>
                <c:pt idx="8">
                  <c:v>8.4697999999999993</c:v>
                </c:pt>
                <c:pt idx="9">
                  <c:v>16.119</c:v>
                </c:pt>
                <c:pt idx="10">
                  <c:v>7.0079000000000002</c:v>
                </c:pt>
                <c:pt idx="11">
                  <c:v>11.722899999999999</c:v>
                </c:pt>
                <c:pt idx="12">
                  <c:v>9.8282000000000007</c:v>
                </c:pt>
                <c:pt idx="13">
                  <c:v>7.3742000000000001</c:v>
                </c:pt>
                <c:pt idx="14">
                  <c:v>36.727600000000002</c:v>
                </c:pt>
                <c:pt idx="15">
                  <c:v>40.572299999999998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E9-4218-A0A4-B97F73796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Chaters CB101JW</c:v>
                </c:pt>
                <c:pt idx="1">
                  <c:v>Saffron Walden Golf Club CB101BX</c:v>
                </c:pt>
              </c:strCache>
            </c:strRef>
          </c:cat>
          <c:val>
            <c:numRef>
              <c:f>'Sheet1'!$D$2:$D$17</c:f>
              <c:numCache>
                <c:formatCode>General</c:formatCode>
                <c:ptCount val="16"/>
                <c:pt idx="0">
                  <c:v>7.2786</c:v>
                </c:pt>
                <c:pt idx="1">
                  <c:v>5.4481000000000002</c:v>
                </c:pt>
                <c:pt idx="2">
                  <c:v>5.1432000000000002</c:v>
                </c:pt>
                <c:pt idx="3">
                  <c:v>3.6812999999999998</c:v>
                </c:pt>
                <c:pt idx="4">
                  <c:v>2.4782999999999999</c:v>
                </c:pt>
                <c:pt idx="5">
                  <c:v>2.2277999999999998</c:v>
                </c:pt>
                <c:pt idx="6">
                  <c:v>1.5337000000000001</c:v>
                </c:pt>
                <c:pt idx="7">
                  <c:v>0.97009999999999996</c:v>
                </c:pt>
                <c:pt idx="8">
                  <c:v>0.72589999999999999</c:v>
                </c:pt>
                <c:pt idx="9">
                  <c:v>0.66739999999999999</c:v>
                </c:pt>
                <c:pt idx="10">
                  <c:v>0.31719999999999998</c:v>
                </c:pt>
                <c:pt idx="11">
                  <c:v>-0.24970000000000001</c:v>
                </c:pt>
                <c:pt idx="12">
                  <c:v>-0.26019999999999999</c:v>
                </c:pt>
                <c:pt idx="13">
                  <c:v>-0.42730000000000001</c:v>
                </c:pt>
                <c:pt idx="14">
                  <c:v>-3.0537000000000001</c:v>
                </c:pt>
                <c:pt idx="15">
                  <c:v>-9.4648000000000003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0A6-4F04-AEAA-D6BE260C4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BAF-4E52-9F10-1C7B71EBB131}"/>
              </c:ext>
            </c:extLst>
          </c:dPt>
          <c:cat>
            <c:strRef>
              <c:f>'Sheet1'!$A$2:$A$21</c:f>
              <c:strCache>
                <c:ptCount val="20"/>
                <c:pt idx="0">
                  <c:v>Zafferano Lounge CB101HR</c:v>
                </c:pt>
                <c:pt idx="1">
                  <c:v>Sushi Salad Saffron CB101EX</c:v>
                </c:pt>
                <c:pt idx="2">
                  <c:v>Trio Italian CB101EX</c:v>
                </c:pt>
                <c:pt idx="3">
                  <c:v>Railway Arms CB113HQ</c:v>
                </c:pt>
                <c:pt idx="4">
                  <c:v>Abc Grill CB101EQ</c:v>
                </c:pt>
                <c:pt idx="5">
                  <c:v>Ls Darcys Lounge And B CB101EE</c:v>
                </c:pt>
                <c:pt idx="6">
                  <c:v>Chaters CB101JW</c:v>
                </c:pt>
                <c:pt idx="7">
                  <c:v>Duke Of York CB101EA</c:v>
                </c:pt>
                <c:pt idx="8">
                  <c:v>Kings Arms CB101HQ</c:v>
                </c:pt>
                <c:pt idx="9">
                  <c:v>Axe CB102AT</c:v>
                </c:pt>
                <c:pt idx="10">
                  <c:v>Saffron Walden Golf Club CB101BX</c:v>
                </c:pt>
                <c:pt idx="11">
                  <c:v>Costa Coffee  CB102UQ</c:v>
                </c:pt>
                <c:pt idx="12">
                  <c:v>Mogul Restaurant CB101AT</c:v>
                </c:pt>
                <c:pt idx="13">
                  <c:v>Indigo CB101EQ</c:v>
                </c:pt>
                <c:pt idx="14">
                  <c:v>Goat And Grass CB101EX</c:v>
                </c:pt>
                <c:pt idx="15">
                  <c:v>Costa Coffee 43011578 CB101HR</c:v>
                </c:pt>
                <c:pt idx="16">
                  <c:v>Eight Bells CB101BU</c:v>
                </c:pt>
                <c:pt idx="17">
                  <c:v>The Temeraire CB101AA</c:v>
                </c:pt>
                <c:pt idx="18">
                  <c:v>Old English Gentlemen Saffron CB101EJ</c:v>
                </c:pt>
                <c:pt idx="19">
                  <c:v>Cross Keys Hotel CB101AX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6.1600000000000002E-2</c:v>
                </c:pt>
                <c:pt idx="4">
                  <c:v>2.5000000000000001E-2</c:v>
                </c:pt>
                <c:pt idx="5">
                  <c:v>0</c:v>
                </c:pt>
                <c:pt idx="6">
                  <c:v>6.1400000000000003E-2</c:v>
                </c:pt>
                <c:pt idx="7">
                  <c:v>3.5900000000000001E-2</c:v>
                </c:pt>
                <c:pt idx="8">
                  <c:v>2.69E-2</c:v>
                </c:pt>
                <c:pt idx="9">
                  <c:v>1.7100000000000001E-2</c:v>
                </c:pt>
                <c:pt idx="10">
                  <c:v>8.48E-2</c:v>
                </c:pt>
                <c:pt idx="11">
                  <c:v>6.5299999999999997E-2</c:v>
                </c:pt>
                <c:pt idx="12">
                  <c:v>3.2099999999999997E-2</c:v>
                </c:pt>
                <c:pt idx="13">
                  <c:v>3.8699999999999998E-2</c:v>
                </c:pt>
                <c:pt idx="14">
                  <c:v>0.111</c:v>
                </c:pt>
                <c:pt idx="15">
                  <c:v>6.2100000000000002E-2</c:v>
                </c:pt>
                <c:pt idx="16">
                  <c:v>8.6599999999999996E-2</c:v>
                </c:pt>
                <c:pt idx="17">
                  <c:v>9.0999999999999998E-2</c:v>
                </c:pt>
                <c:pt idx="18">
                  <c:v>9.3399999999999997E-2</c:v>
                </c:pt>
                <c:pt idx="19">
                  <c:v>0.1065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AF-4E52-9F10-1C7B71EBB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Zafferano Lounge CB101HR</c:v>
                </c:pt>
                <c:pt idx="1">
                  <c:v>Sushi Salad Saffron CB101EX</c:v>
                </c:pt>
                <c:pt idx="2">
                  <c:v>Trio Italian CB101EX</c:v>
                </c:pt>
                <c:pt idx="3">
                  <c:v>Railway Arms CB113HQ</c:v>
                </c:pt>
                <c:pt idx="4">
                  <c:v>Abc Grill CB101EQ</c:v>
                </c:pt>
                <c:pt idx="5">
                  <c:v>Ls Darcys Lounge And B CB101EE</c:v>
                </c:pt>
                <c:pt idx="6">
                  <c:v>Chaters CB101JW</c:v>
                </c:pt>
                <c:pt idx="7">
                  <c:v>Duke Of York CB101EA</c:v>
                </c:pt>
                <c:pt idx="8">
                  <c:v>Kings Arms CB101HQ</c:v>
                </c:pt>
                <c:pt idx="9">
                  <c:v>Axe CB102AT</c:v>
                </c:pt>
                <c:pt idx="10">
                  <c:v>Saffron Walden Golf Club CB101BX</c:v>
                </c:pt>
                <c:pt idx="11">
                  <c:v>Costa Coffee  CB102UQ</c:v>
                </c:pt>
                <c:pt idx="12">
                  <c:v>Mogul Restaurant CB101AT</c:v>
                </c:pt>
                <c:pt idx="13">
                  <c:v>Indigo CB101EQ</c:v>
                </c:pt>
                <c:pt idx="14">
                  <c:v>Goat And Grass CB101EX</c:v>
                </c:pt>
                <c:pt idx="15">
                  <c:v>Costa Coffee 43011578 CB101HR</c:v>
                </c:pt>
                <c:pt idx="16">
                  <c:v>Eight Bells CB101BU</c:v>
                </c:pt>
                <c:pt idx="17">
                  <c:v>The Temeraire CB101AA</c:v>
                </c:pt>
                <c:pt idx="18">
                  <c:v>Old English Gentlemen Saffron CB101EJ</c:v>
                </c:pt>
                <c:pt idx="19">
                  <c:v>Cross Keys Hotel CB101AX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5.2900000000000003E-2</c:v>
                </c:pt>
                <c:pt idx="1">
                  <c:v>4.7699999999999999E-2</c:v>
                </c:pt>
                <c:pt idx="2">
                  <c:v>4.6699999999999998E-2</c:v>
                </c:pt>
                <c:pt idx="3">
                  <c:v>7.8100000000000003E-2</c:v>
                </c:pt>
                <c:pt idx="4">
                  <c:v>4.1099999999999998E-2</c:v>
                </c:pt>
                <c:pt idx="5">
                  <c:v>1.14E-2</c:v>
                </c:pt>
                <c:pt idx="6">
                  <c:v>6.7799999999999999E-2</c:v>
                </c:pt>
                <c:pt idx="7">
                  <c:v>3.3700000000000001E-2</c:v>
                </c:pt>
                <c:pt idx="8">
                  <c:v>2.0799999999999999E-2</c:v>
                </c:pt>
                <c:pt idx="9">
                  <c:v>1.09E-2</c:v>
                </c:pt>
                <c:pt idx="10">
                  <c:v>7.6200000000000004E-2</c:v>
                </c:pt>
                <c:pt idx="11">
                  <c:v>5.6599999999999998E-2</c:v>
                </c:pt>
                <c:pt idx="12">
                  <c:v>2.2700000000000001E-2</c:v>
                </c:pt>
                <c:pt idx="13">
                  <c:v>2.8400000000000002E-2</c:v>
                </c:pt>
                <c:pt idx="14">
                  <c:v>9.9500000000000005E-2</c:v>
                </c:pt>
                <c:pt idx="15">
                  <c:v>4.82E-2</c:v>
                </c:pt>
                <c:pt idx="16">
                  <c:v>6.4299999999999996E-2</c:v>
                </c:pt>
                <c:pt idx="17">
                  <c:v>6.6400000000000001E-2</c:v>
                </c:pt>
                <c:pt idx="18">
                  <c:v>6.5600000000000006E-2</c:v>
                </c:pt>
                <c:pt idx="19">
                  <c:v>6.0199999999999997E-2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AF-4E52-9F10-1C7B71EBB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Zafferano Lounge CB101HR</c:v>
                </c:pt>
                <c:pt idx="1">
                  <c:v>Sushi Salad Saffron CB101EX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5.2900000000000003E-2</c:v>
                </c:pt>
                <c:pt idx="1">
                  <c:v>4.7699999999999999E-2</c:v>
                </c:pt>
                <c:pt idx="2">
                  <c:v>4.6699999999999998E-2</c:v>
                </c:pt>
                <c:pt idx="3">
                  <c:v>1.6500000000000001E-2</c:v>
                </c:pt>
                <c:pt idx="4">
                  <c:v>1.61E-2</c:v>
                </c:pt>
                <c:pt idx="5">
                  <c:v>1.14E-2</c:v>
                </c:pt>
                <c:pt idx="6">
                  <c:v>6.4000000000000003E-3</c:v>
                </c:pt>
                <c:pt idx="7">
                  <c:v>-2.2000000000000001E-3</c:v>
                </c:pt>
                <c:pt idx="8">
                  <c:v>-6.1000000000000004E-3</c:v>
                </c:pt>
                <c:pt idx="9">
                  <c:v>-6.1999999999999998E-3</c:v>
                </c:pt>
                <c:pt idx="10">
                  <c:v>-8.6E-3</c:v>
                </c:pt>
                <c:pt idx="11">
                  <c:v>-8.6999999999999994E-3</c:v>
                </c:pt>
                <c:pt idx="12">
                  <c:v>-9.4000000000000004E-3</c:v>
                </c:pt>
                <c:pt idx="13">
                  <c:v>-1.03E-2</c:v>
                </c:pt>
                <c:pt idx="14">
                  <c:v>-1.15E-2</c:v>
                </c:pt>
                <c:pt idx="15">
                  <c:v>-1.3899999999999999E-2</c:v>
                </c:pt>
                <c:pt idx="16">
                  <c:v>-2.23E-2</c:v>
                </c:pt>
                <c:pt idx="17">
                  <c:v>-2.46E-2</c:v>
                </c:pt>
                <c:pt idx="18">
                  <c:v>-2.7799999999999998E-2</c:v>
                </c:pt>
                <c:pt idx="19">
                  <c:v>-4.6300000000000001E-2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83D-4C4F-B9F8-D5086E306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C8B-4E9C-898D-AB3AE4EDD218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2.8199999999999999E-2</c:v>
                </c:pt>
                <c:pt idx="1">
                  <c:v>0.11559999999999999</c:v>
                </c:pt>
                <c:pt idx="2">
                  <c:v>0.21099999999999999</c:v>
                </c:pt>
                <c:pt idx="3">
                  <c:v>0.2185</c:v>
                </c:pt>
                <c:pt idx="4">
                  <c:v>0.1971</c:v>
                </c:pt>
                <c:pt idx="5">
                  <c:v>0.16070000000000001</c:v>
                </c:pt>
                <c:pt idx="6">
                  <c:v>6.8599999999999994E-2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8B-4E9C-898D-AB3AE4EDD2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1.37E-2</c:v>
                </c:pt>
                <c:pt idx="1">
                  <c:v>3.8399999999999997E-2</c:v>
                </c:pt>
                <c:pt idx="2">
                  <c:v>0.12839999999999999</c:v>
                </c:pt>
                <c:pt idx="3">
                  <c:v>0.1288</c:v>
                </c:pt>
                <c:pt idx="4">
                  <c:v>0.6643</c:v>
                </c:pt>
                <c:pt idx="5">
                  <c:v>2.46E-2</c:v>
                </c:pt>
                <c:pt idx="6">
                  <c:v>1.4E-3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8B-4E9C-898D-AB3AE4EDD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-1.4500000000000001E-2</c:v>
                </c:pt>
                <c:pt idx="1">
                  <c:v>-7.7200000000000005E-2</c:v>
                </c:pt>
                <c:pt idx="2">
                  <c:v>-8.2600000000000007E-2</c:v>
                </c:pt>
                <c:pt idx="3">
                  <c:v>-8.9700000000000002E-2</c:v>
                </c:pt>
                <c:pt idx="4">
                  <c:v>0.4672</c:v>
                </c:pt>
                <c:pt idx="5">
                  <c:v>-0.1361</c:v>
                </c:pt>
                <c:pt idx="6">
                  <c:v>-6.7199999999999996E-2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042-4BE1-B725-791414ECC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E7A-4F68-B729-88CD0208720D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0.40939999999999999</c:v>
                </c:pt>
                <c:pt idx="1">
                  <c:v>0.50249999999999995</c:v>
                </c:pt>
                <c:pt idx="2">
                  <c:v>8.7900000000000006E-2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7A-4F68-B729-88CD020872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0.50549999999999995</c:v>
                </c:pt>
                <c:pt idx="1">
                  <c:v>0.48370000000000002</c:v>
                </c:pt>
                <c:pt idx="2">
                  <c:v>1.06E-2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7A-4F68-B729-88CD02087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9.6100000000000005E-2</c:v>
                </c:pt>
                <c:pt idx="1">
                  <c:v>-1.8800000000000001E-2</c:v>
                </c:pt>
                <c:pt idx="2">
                  <c:v>-7.7299999999999994E-2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4AE-4139-96A5-CF7C87ADE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410-4FAA-80E4-C92CFE2EACC3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0.41120000000000001</c:v>
                </c:pt>
                <c:pt idx="1">
                  <c:v>0.5887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10-4FAA-80E4-C92CFE2EAC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5.5399999999999998E-2</c:v>
                </c:pt>
                <c:pt idx="1">
                  <c:v>0.94450000000000001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10-4FAA-80E4-C92CFE2EA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-0.35580000000000001</c:v>
                </c:pt>
                <c:pt idx="1">
                  <c:v>0.35580000000000001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D76-4034-824A-F4D52DDE6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1B0-4CDD-8565-4973C062E395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4.7199999999999999E-2</c:v>
                </c:pt>
                <c:pt idx="1">
                  <c:v>8.3000000000000001E-3</c:v>
                </c:pt>
                <c:pt idx="2">
                  <c:v>0.2266</c:v>
                </c:pt>
                <c:pt idx="3">
                  <c:v>7.9200000000000007E-2</c:v>
                </c:pt>
                <c:pt idx="4">
                  <c:v>0.10829999999999999</c:v>
                </c:pt>
                <c:pt idx="5">
                  <c:v>9.4799999999999995E-2</c:v>
                </c:pt>
                <c:pt idx="6">
                  <c:v>9.7900000000000001E-2</c:v>
                </c:pt>
                <c:pt idx="7">
                  <c:v>0.33739999999999998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0-4CDD-8565-4973C062E3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7.7999999999999996E-3</c:v>
                </c:pt>
                <c:pt idx="1">
                  <c:v>1.6999999999999999E-3</c:v>
                </c:pt>
                <c:pt idx="2">
                  <c:v>0.35420000000000001</c:v>
                </c:pt>
                <c:pt idx="3">
                  <c:v>0.1026</c:v>
                </c:pt>
                <c:pt idx="4">
                  <c:v>0.1298</c:v>
                </c:pt>
                <c:pt idx="5">
                  <c:v>0.27060000000000001</c:v>
                </c:pt>
                <c:pt idx="6">
                  <c:v>7.9799999999999996E-2</c:v>
                </c:pt>
                <c:pt idx="7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B0-4CDD-8565-4973C062E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-3.9399999999999998E-2</c:v>
                </c:pt>
                <c:pt idx="1">
                  <c:v>-6.6E-3</c:v>
                </c:pt>
                <c:pt idx="2">
                  <c:v>0.12759999999999999</c:v>
                </c:pt>
                <c:pt idx="3">
                  <c:v>2.3400000000000001E-2</c:v>
                </c:pt>
                <c:pt idx="4">
                  <c:v>2.1499999999999998E-2</c:v>
                </c:pt>
                <c:pt idx="5">
                  <c:v>0.17580000000000001</c:v>
                </c:pt>
                <c:pt idx="6">
                  <c:v>-1.8100000000000002E-2</c:v>
                </c:pt>
                <c:pt idx="7">
                  <c:v>-0.28439999999999999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C6C-4D19-B38E-3834BD024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F33-4FB4-8A8D-9387FD901394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0.26910000000000001</c:v>
                </c:pt>
                <c:pt idx="1">
                  <c:v>7.0900000000000005E-2</c:v>
                </c:pt>
                <c:pt idx="2">
                  <c:v>0.10539999999999999</c:v>
                </c:pt>
                <c:pt idx="3">
                  <c:v>0.18740000000000001</c:v>
                </c:pt>
                <c:pt idx="4">
                  <c:v>0.12230000000000001</c:v>
                </c:pt>
                <c:pt idx="5">
                  <c:v>0.15529999999999999</c:v>
                </c:pt>
                <c:pt idx="6">
                  <c:v>8.9099999999999999E-2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33-4FB4-8A8D-9387FD9013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York CB101EA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0.58109999999999995</c:v>
                </c:pt>
                <c:pt idx="1">
                  <c:v>2.47E-2</c:v>
                </c:pt>
                <c:pt idx="2">
                  <c:v>3.49E-2</c:v>
                </c:pt>
                <c:pt idx="3">
                  <c:v>0.27889999999999998</c:v>
                </c:pt>
                <c:pt idx="4">
                  <c:v>1.5699999999999999E-2</c:v>
                </c:pt>
                <c:pt idx="5">
                  <c:v>3.0099999999999998E-2</c:v>
                </c:pt>
                <c:pt idx="6">
                  <c:v>3.44E-2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33-4FB4-8A8D-9387FD901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0.312</c:v>
                </c:pt>
                <c:pt idx="1">
                  <c:v>-4.6199999999999998E-2</c:v>
                </c:pt>
                <c:pt idx="2">
                  <c:v>-7.0499999999999993E-2</c:v>
                </c:pt>
                <c:pt idx="3">
                  <c:v>9.1499999999999998E-2</c:v>
                </c:pt>
                <c:pt idx="4">
                  <c:v>-0.1066</c:v>
                </c:pt>
                <c:pt idx="5">
                  <c:v>-0.12520000000000001</c:v>
                </c:pt>
                <c:pt idx="6">
                  <c:v>-5.4699999999999999E-2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975-410C-94CC-C990EE00E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Duke Of York CB101EA</c:v>
                </c:pt>
                <c:pt idx="1">
                  <c:v>Railway Arms CB113HQ</c:v>
                </c:pt>
                <c:pt idx="2">
                  <c:v>Old English Gentlemen Saffron CB101EJ</c:v>
                </c:pt>
                <c:pt idx="3">
                  <c:v>The Temeraire CB101AA</c:v>
                </c:pt>
                <c:pt idx="4">
                  <c:v>Saffron Walden Golf Club CB101BX</c:v>
                </c:pt>
                <c:pt idx="5">
                  <c:v>Kings Arms CB101HQ</c:v>
                </c:pt>
                <c:pt idx="6">
                  <c:v>Abc Grill CB101EQ</c:v>
                </c:pt>
                <c:pt idx="7">
                  <c:v>Goat And Grass CB101EX</c:v>
                </c:pt>
                <c:pt idx="8">
                  <c:v>Axe CB102AT</c:v>
                </c:pt>
                <c:pt idx="9">
                  <c:v>Indigo CB101EQ</c:v>
                </c:pt>
                <c:pt idx="10">
                  <c:v>Ls Darcys Lounge And B CB101EE</c:v>
                </c:pt>
                <c:pt idx="11">
                  <c:v>Chaters CB101JW</c:v>
                </c:pt>
                <c:pt idx="12">
                  <c:v>Eight Bells CB101BU</c:v>
                </c:pt>
                <c:pt idx="13">
                  <c:v>Trio Italian CB101EX</c:v>
                </c:pt>
                <c:pt idx="14">
                  <c:v>Zafferano Lounge CB101HR</c:v>
                </c:pt>
                <c:pt idx="15">
                  <c:v>Cross Keys Hotel CB101AX</c:v>
                </c:pt>
                <c:pt idx="16">
                  <c:v>Costa Coffee  CB102UQ</c:v>
                </c:pt>
                <c:pt idx="17">
                  <c:v>Costa Coffee 43011578 CB101HR</c:v>
                </c:pt>
                <c:pt idx="18">
                  <c:v>Mogul Restaurant CB101AT</c:v>
                </c:pt>
                <c:pt idx="19">
                  <c:v>Sushi Salad Saffron CB101EX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0.20449999999999999</c:v>
                </c:pt>
                <c:pt idx="1">
                  <c:v>0.18690000000000001</c:v>
                </c:pt>
                <c:pt idx="2">
                  <c:v>0.1326</c:v>
                </c:pt>
                <c:pt idx="3">
                  <c:v>7.3499999999999996E-2</c:v>
                </c:pt>
                <c:pt idx="4">
                  <c:v>4.7199999999999999E-2</c:v>
                </c:pt>
                <c:pt idx="5">
                  <c:v>3.6299999999999999E-2</c:v>
                </c:pt>
                <c:pt idx="6">
                  <c:v>3.4200000000000001E-2</c:v>
                </c:pt>
                <c:pt idx="7">
                  <c:v>3.2500000000000001E-2</c:v>
                </c:pt>
                <c:pt idx="8">
                  <c:v>2.6100000000000002E-2</c:v>
                </c:pt>
                <c:pt idx="9">
                  <c:v>2.5899999999999999E-2</c:v>
                </c:pt>
                <c:pt idx="10">
                  <c:v>2.4400000000000002E-2</c:v>
                </c:pt>
                <c:pt idx="11">
                  <c:v>2.3699999999999999E-2</c:v>
                </c:pt>
                <c:pt idx="12">
                  <c:v>2.2200000000000001E-2</c:v>
                </c:pt>
                <c:pt idx="13">
                  <c:v>2.1399999999999999E-2</c:v>
                </c:pt>
                <c:pt idx="14">
                  <c:v>2.0899999999999998E-2</c:v>
                </c:pt>
                <c:pt idx="15">
                  <c:v>1.8800000000000001E-2</c:v>
                </c:pt>
                <c:pt idx="16">
                  <c:v>1.8100000000000002E-2</c:v>
                </c:pt>
                <c:pt idx="17">
                  <c:v>1.78E-2</c:v>
                </c:pt>
                <c:pt idx="18">
                  <c:v>1.6400000000000001E-2</c:v>
                </c:pt>
                <c:pt idx="19">
                  <c:v>1.5699999999999999E-2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1-4A1A-A2B2-34B2D6990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BF-4344-BA6F-617CA92BBAA2}"/>
              </c:ext>
            </c:extLst>
          </c:dPt>
          <c:cat>
            <c:strRef>
              <c:f>'Sheet1'!$A$2:$A$21</c:f>
              <c:strCache>
                <c:ptCount val="20"/>
                <c:pt idx="0">
                  <c:v>Railway Arms CB113HQ</c:v>
                </c:pt>
                <c:pt idx="1">
                  <c:v>Trio Italian CB101EX</c:v>
                </c:pt>
                <c:pt idx="2">
                  <c:v>Zafferano Lounge CB101HR</c:v>
                </c:pt>
                <c:pt idx="3">
                  <c:v>Ls Darcys Lounge And B CB101EE</c:v>
                </c:pt>
                <c:pt idx="4">
                  <c:v>Sushi Salad Saffron CB101EX</c:v>
                </c:pt>
                <c:pt idx="5">
                  <c:v>Abc Grill CB101EQ</c:v>
                </c:pt>
                <c:pt idx="6">
                  <c:v>Kings Arms CB101HQ</c:v>
                </c:pt>
                <c:pt idx="7">
                  <c:v>Costa Coffee  CB102UQ</c:v>
                </c:pt>
                <c:pt idx="8">
                  <c:v>Chaters CB101JW</c:v>
                </c:pt>
                <c:pt idx="9">
                  <c:v>Costa Coffee 43011578 CB101HR</c:v>
                </c:pt>
                <c:pt idx="10">
                  <c:v>Axe CB102AT</c:v>
                </c:pt>
                <c:pt idx="11">
                  <c:v>Eight Bells CB101BU</c:v>
                </c:pt>
                <c:pt idx="12">
                  <c:v>Saffron Walden Golf Club CB101BX</c:v>
                </c:pt>
                <c:pt idx="13">
                  <c:v>Cross Keys Hotel CB101AX</c:v>
                </c:pt>
                <c:pt idx="14">
                  <c:v>Duke Of York CB101EA</c:v>
                </c:pt>
                <c:pt idx="15">
                  <c:v>Goat And Grass CB101EX</c:v>
                </c:pt>
                <c:pt idx="16">
                  <c:v>Mogul Restaurant CB101AT</c:v>
                </c:pt>
                <c:pt idx="17">
                  <c:v>Indigo CB101EQ</c:v>
                </c:pt>
                <c:pt idx="18">
                  <c:v>The Temeraire CB101AA</c:v>
                </c:pt>
                <c:pt idx="19">
                  <c:v>Old English Gentlemen Saffron CB101EJ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0.13370000000000001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3.09E-2</c:v>
                </c:pt>
                <c:pt idx="6">
                  <c:v>3.0599999999999999E-2</c:v>
                </c:pt>
                <c:pt idx="7">
                  <c:v>1.8700000000000001E-2</c:v>
                </c:pt>
                <c:pt idx="8">
                  <c:v>2.58E-2</c:v>
                </c:pt>
                <c:pt idx="9">
                  <c:v>2.1299999999999999E-2</c:v>
                </c:pt>
                <c:pt idx="10">
                  <c:v>2.8000000000000001E-2</c:v>
                </c:pt>
                <c:pt idx="11">
                  <c:v>2.47E-2</c:v>
                </c:pt>
                <c:pt idx="12">
                  <c:v>7.6999999999999999E-2</c:v>
                </c:pt>
                <c:pt idx="13">
                  <c:v>2.63E-2</c:v>
                </c:pt>
                <c:pt idx="14">
                  <c:v>0.16550000000000001</c:v>
                </c:pt>
                <c:pt idx="15">
                  <c:v>3.9699999999999999E-2</c:v>
                </c:pt>
                <c:pt idx="16">
                  <c:v>3.1099999999999999E-2</c:v>
                </c:pt>
                <c:pt idx="17">
                  <c:v>4.5900000000000003E-2</c:v>
                </c:pt>
                <c:pt idx="18">
                  <c:v>9.7600000000000006E-2</c:v>
                </c:pt>
                <c:pt idx="19">
                  <c:v>0.20230000000000001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BF-4344-BA6F-617CA92BBA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Railway Arms CB113HQ</c:v>
                </c:pt>
                <c:pt idx="1">
                  <c:v>Trio Italian CB101EX</c:v>
                </c:pt>
                <c:pt idx="2">
                  <c:v>Zafferano Lounge CB101HR</c:v>
                </c:pt>
                <c:pt idx="3">
                  <c:v>Ls Darcys Lounge And B CB101EE</c:v>
                </c:pt>
                <c:pt idx="4">
                  <c:v>Sushi Salad Saffron CB101EX</c:v>
                </c:pt>
                <c:pt idx="5">
                  <c:v>Abc Grill CB101EQ</c:v>
                </c:pt>
                <c:pt idx="6">
                  <c:v>Kings Arms CB101HQ</c:v>
                </c:pt>
                <c:pt idx="7">
                  <c:v>Costa Coffee  CB102UQ</c:v>
                </c:pt>
                <c:pt idx="8">
                  <c:v>Chaters CB101JW</c:v>
                </c:pt>
                <c:pt idx="9">
                  <c:v>Costa Coffee 43011578 CB101HR</c:v>
                </c:pt>
                <c:pt idx="10">
                  <c:v>Axe CB102AT</c:v>
                </c:pt>
                <c:pt idx="11">
                  <c:v>Eight Bells CB101BU</c:v>
                </c:pt>
                <c:pt idx="12">
                  <c:v>Saffron Walden Golf Club CB101BX</c:v>
                </c:pt>
                <c:pt idx="13">
                  <c:v>Cross Keys Hotel CB101AX</c:v>
                </c:pt>
                <c:pt idx="14">
                  <c:v>Duke Of York CB101EA</c:v>
                </c:pt>
                <c:pt idx="15">
                  <c:v>Goat And Grass CB101EX</c:v>
                </c:pt>
                <c:pt idx="16">
                  <c:v>Mogul Restaurant CB101AT</c:v>
                </c:pt>
                <c:pt idx="17">
                  <c:v>Indigo CB101EQ</c:v>
                </c:pt>
                <c:pt idx="18">
                  <c:v>The Temeraire CB101AA</c:v>
                </c:pt>
                <c:pt idx="19">
                  <c:v>Old English Gentlemen Saffron CB101EJ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0.1923</c:v>
                </c:pt>
                <c:pt idx="1">
                  <c:v>2.6700000000000002E-2</c:v>
                </c:pt>
                <c:pt idx="2">
                  <c:v>2.4899999999999999E-2</c:v>
                </c:pt>
                <c:pt idx="3">
                  <c:v>2.4299999999999999E-2</c:v>
                </c:pt>
                <c:pt idx="4">
                  <c:v>1.49E-2</c:v>
                </c:pt>
                <c:pt idx="5">
                  <c:v>3.7100000000000001E-2</c:v>
                </c:pt>
                <c:pt idx="6">
                  <c:v>3.27E-2</c:v>
                </c:pt>
                <c:pt idx="7">
                  <c:v>1.8200000000000001E-2</c:v>
                </c:pt>
                <c:pt idx="8">
                  <c:v>2.3400000000000001E-2</c:v>
                </c:pt>
                <c:pt idx="9">
                  <c:v>1.7600000000000001E-2</c:v>
                </c:pt>
                <c:pt idx="10">
                  <c:v>2.3099999999999999E-2</c:v>
                </c:pt>
                <c:pt idx="11">
                  <c:v>1.9199999999999998E-2</c:v>
                </c:pt>
                <c:pt idx="12">
                  <c:v>7.1400000000000005E-2</c:v>
                </c:pt>
                <c:pt idx="13">
                  <c:v>2.01E-2</c:v>
                </c:pt>
                <c:pt idx="14">
                  <c:v>0.159</c:v>
                </c:pt>
                <c:pt idx="15">
                  <c:v>3.3099999999999997E-2</c:v>
                </c:pt>
                <c:pt idx="16">
                  <c:v>2.1100000000000001E-2</c:v>
                </c:pt>
                <c:pt idx="17">
                  <c:v>3.2899999999999999E-2</c:v>
                </c:pt>
                <c:pt idx="18">
                  <c:v>7.22E-2</c:v>
                </c:pt>
                <c:pt idx="19">
                  <c:v>0.13519999999999999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BF-4344-BA6F-617CA92BB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Railway Arms CB113HQ</c:v>
                </c:pt>
                <c:pt idx="1">
                  <c:v>Trio Italian CB101EX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5.8599999999999999E-2</c:v>
                </c:pt>
                <c:pt idx="1">
                  <c:v>2.6700000000000002E-2</c:v>
                </c:pt>
                <c:pt idx="2">
                  <c:v>2.4899999999999999E-2</c:v>
                </c:pt>
                <c:pt idx="3">
                  <c:v>2.4299999999999999E-2</c:v>
                </c:pt>
                <c:pt idx="4">
                  <c:v>1.49E-2</c:v>
                </c:pt>
                <c:pt idx="5">
                  <c:v>6.1999999999999998E-3</c:v>
                </c:pt>
                <c:pt idx="6">
                  <c:v>2.0999999999999999E-3</c:v>
                </c:pt>
                <c:pt idx="7">
                  <c:v>-5.0000000000000001E-4</c:v>
                </c:pt>
                <c:pt idx="8">
                  <c:v>-2.3999999999999998E-3</c:v>
                </c:pt>
                <c:pt idx="9">
                  <c:v>-3.7000000000000002E-3</c:v>
                </c:pt>
                <c:pt idx="10">
                  <c:v>-4.8999999999999998E-3</c:v>
                </c:pt>
                <c:pt idx="11">
                  <c:v>-5.4999999999999997E-3</c:v>
                </c:pt>
                <c:pt idx="12">
                  <c:v>-5.5999999999999999E-3</c:v>
                </c:pt>
                <c:pt idx="13">
                  <c:v>-6.1999999999999998E-3</c:v>
                </c:pt>
                <c:pt idx="14">
                  <c:v>-6.4999999999999997E-3</c:v>
                </c:pt>
                <c:pt idx="15">
                  <c:v>-6.6E-3</c:v>
                </c:pt>
                <c:pt idx="16">
                  <c:v>-0.01</c:v>
                </c:pt>
                <c:pt idx="17">
                  <c:v>-1.2999999999999999E-2</c:v>
                </c:pt>
                <c:pt idx="18">
                  <c:v>-2.5399999999999999E-2</c:v>
                </c:pt>
                <c:pt idx="19">
                  <c:v>-6.7100000000000007E-2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265-42E9-9E62-DE16B9E7E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95164974607409E-2"/>
          <c:y val="2.8981141881795684E-2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0.48933378492832003</c:v>
                </c:pt>
                <c:pt idx="1">
                  <c:v>0.69781621354371903</c:v>
                </c:pt>
                <c:pt idx="2">
                  <c:v>0.10023236968499</c:v>
                </c:pt>
                <c:pt idx="3">
                  <c:v>0.63195834006182605</c:v>
                </c:pt>
                <c:pt idx="4">
                  <c:v>0.75039319256784198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4-446F-8E3F-CA766B0E8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54-446F-8E3F-CA766B0E80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54-446F-8E3F-CA766B0E8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4.376182361874574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Duke Of York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7.7999999999999996E-3</c:v>
                </c:pt>
                <c:pt idx="1">
                  <c:v>1.6999999999999999E-3</c:v>
                </c:pt>
                <c:pt idx="2">
                  <c:v>0.35420000000000001</c:v>
                </c:pt>
                <c:pt idx="3">
                  <c:v>0.1026</c:v>
                </c:pt>
                <c:pt idx="4">
                  <c:v>0.1298</c:v>
                </c:pt>
                <c:pt idx="5">
                  <c:v>0.27060000000000001</c:v>
                </c:pt>
                <c:pt idx="6">
                  <c:v>7.9799999999999996E-2</c:v>
                </c:pt>
                <c:pt idx="7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7-435A-AC35-94210D5932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4.7199999999999999E-2</c:v>
                </c:pt>
                <c:pt idx="1">
                  <c:v>8.3000000000000001E-3</c:v>
                </c:pt>
                <c:pt idx="2">
                  <c:v>0.2266</c:v>
                </c:pt>
                <c:pt idx="3">
                  <c:v>7.9200000000000007E-2</c:v>
                </c:pt>
                <c:pt idx="4">
                  <c:v>0.10829999999999999</c:v>
                </c:pt>
                <c:pt idx="5">
                  <c:v>9.4799999999999995E-2</c:v>
                </c:pt>
                <c:pt idx="6">
                  <c:v>9.7900000000000001E-2</c:v>
                </c:pt>
                <c:pt idx="7">
                  <c:v>0.33739999999999998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47-435A-AC35-94210D5932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8.8599999999999998E-2</c:v>
                </c:pt>
                <c:pt idx="1">
                  <c:v>6.0400000000000002E-2</c:v>
                </c:pt>
                <c:pt idx="2">
                  <c:v>0.28820000000000001</c:v>
                </c:pt>
                <c:pt idx="3">
                  <c:v>0.1094</c:v>
                </c:pt>
                <c:pt idx="4">
                  <c:v>0.1137</c:v>
                </c:pt>
                <c:pt idx="5">
                  <c:v>0.11</c:v>
                </c:pt>
                <c:pt idx="6">
                  <c:v>7.0800000000000002E-2</c:v>
                </c:pt>
                <c:pt idx="7">
                  <c:v>0.15840000000000001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47-435A-AC35-94210D593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26/10/2026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3.xml"/><Relationship Id="rId7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6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5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CB101AA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The Temeraire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38.29%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Flourishing Society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£18.84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Anglia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94.45%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Audley End(2.84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East of England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Cambridge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CB101EA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7780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Duke Of York CB101EA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CB113HQ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Railway Arms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Old English Gentlemen Saffron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CB101EJ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High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50.56%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66.44%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26.43%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Stonegate PP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6075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41563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Duke Of York CB101EA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41563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Duke Of York CB101EA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Duke Of York CB101EA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41563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Duke Of York CB101EA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Duke Of York CB101EA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19786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Duke Of York CB101EA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17818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Duke Of York CB101EA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19100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Duke Of York CB101EA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41563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York CB101EA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Duke Of York CB101EA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19072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Duke Of York CB101EA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Duke Of York CB101EA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138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Duke Of York CB101EA,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Duke Of York CB101EA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Duke Of York CB101EA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Duke Of York CB101EA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£3.42M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£14.09M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£17.29M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£19.54M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38575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kern="8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Duke Of York CB101EA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Fireside Scenic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£6000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York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0.78%</a:t>
                      </a:r>
                    </a:p>
                  </a:txBody>
                  <a:tcPr horzOverflow="overflow">
                    <a:solidFill>
                      <a:srgbClr val="5A8AC6">
                        <a:alpha val="1450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0.17%</a:t>
                      </a:r>
                    </a:p>
                  </a:txBody>
                  <a:tcPr horzOverflow="overflow">
                    <a:solidFill>
                      <a:srgbClr val="5A8AC6">
                        <a:alpha val="16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35.42%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10.26%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27.06%</a:t>
                      </a:r>
                    </a:p>
                  </a:txBody>
                  <a:tcPr horzOverflow="overflow">
                    <a:solidFill>
                      <a:srgbClr val="F8696B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7.98%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2427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4.72%</a:t>
                      </a:r>
                    </a:p>
                  </a:txBody>
                  <a:tcPr horzOverflow="overflow">
                    <a:solidFill>
                      <a:srgbClr val="5A8AC6">
                        <a:alpha val="1176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0.83%</a:t>
                      </a:r>
                    </a:p>
                  </a:txBody>
                  <a:tcPr horzOverflow="overflow">
                    <a:solidFill>
                      <a:srgbClr val="5A8AC6">
                        <a:alpha val="2666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22.66%</a:t>
                      </a:r>
                    </a:p>
                  </a:txBody>
                  <a:tcPr horzOverflow="overflow">
                    <a:solidFill>
                      <a:srgbClr val="F8696B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10.83%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9.48%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9.79%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33.74%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94949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8.86%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6.04%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28.82%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10.94%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15.84%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York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-3.94%</a:t>
                      </a:r>
                    </a:p>
                  </a:txBody>
                  <a:tcPr horzOverflow="overflow">
                    <a:solidFill>
                      <a:srgbClr val="4FC042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-0.66%</a:t>
                      </a:r>
                    </a:p>
                  </a:txBody>
                  <a:tcPr horzOverflow="overflow">
                    <a:solidFill>
                      <a:srgbClr val="4FC0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12.76%</a:t>
                      </a:r>
                    </a:p>
                  </a:txBody>
                  <a:tcPr horzOverflow="overflow">
                    <a:solidFill>
                      <a:srgbClr val="4FC042">
                        <a:alpha val="9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2.34%</a:t>
                      </a:r>
                    </a:p>
                  </a:txBody>
                  <a:tcPr horzOverflow="overflow">
                    <a:solidFill>
                      <a:srgbClr val="4FC042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2.15%</a:t>
                      </a:r>
                    </a:p>
                  </a:txBody>
                  <a:tcPr horzOverflow="overflow">
                    <a:solidFill>
                      <a:srgbClr val="4FC042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17.58%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-1.81%</a:t>
                      </a:r>
                    </a:p>
                  </a:txBody>
                  <a:tcPr horzOverflow="overflow">
                    <a:solidFill>
                      <a:srgbClr val="4FC04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-28.44%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York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-8.08%</a:t>
                      </a:r>
                    </a:p>
                  </a:txBody>
                  <a:tcPr horzOverflow="overflow">
                    <a:solidFill>
                      <a:srgbClr val="C042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-5.87%</a:t>
                      </a:r>
                    </a:p>
                  </a:txBody>
                  <a:tcPr horzOverflow="overflow">
                    <a:solidFill>
                      <a:srgbClr val="C04242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6.60%</a:t>
                      </a:r>
                    </a:p>
                  </a:txBody>
                  <a:tcPr horzOverflow="overflow">
                    <a:solidFill>
                      <a:srgbClr val="4FC0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-0.68%</a:t>
                      </a:r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1.61%</a:t>
                      </a:r>
                    </a:p>
                  </a:txBody>
                  <a:tcPr horzOverflow="overflow">
                    <a:solidFill>
                      <a:srgbClr val="C04242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16.06%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0.90%</a:t>
                      </a:r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-10.54%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-4.14%</a:t>
                      </a:r>
                    </a:p>
                  </a:txBody>
                  <a:tcPr horzOverflow="overflow">
                    <a:solidFill>
                      <a:srgbClr val="C04242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-5.21%</a:t>
                      </a:r>
                    </a:p>
                  </a:txBody>
                  <a:tcPr horzOverflow="overflow">
                    <a:solidFill>
                      <a:srgbClr val="C04242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-6.16%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-3.02%</a:t>
                      </a:r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-0.54%</a:t>
                      </a:r>
                    </a:p>
                  </a:txBody>
                  <a:tcPr horzOverflow="overflow">
                    <a:solidFill>
                      <a:srgbClr val="C04242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-1.52%</a:t>
                      </a:r>
                    </a:p>
                  </a:txBody>
                  <a:tcPr horzOverflow="overflow">
                    <a:solidFill>
                      <a:srgbClr val="C04242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2.71%</a:t>
                      </a:r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17.90%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7780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York CB101EA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York CB101EA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35.42%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10.26%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12.98%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27.06%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7.98%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5.30%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Railway Arms CB113HQ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4.68%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20.74%</a:t>
                      </a:r>
                    </a:p>
                  </a:txBody>
                  <a:tcPr horzOverflow="overflow">
                    <a:solidFill>
                      <a:srgbClr val="F8696B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12.36%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14.58%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10.25%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11.85%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24.70%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Old English Gentlemen Saffron CB101EJ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2.10%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16.61%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30.01%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19.13%</a:t>
                      </a:r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5.87%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7.97%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17.18%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Temeraire CB101AA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17.23%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35.95%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5.41%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11.68%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6.89%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11.71%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Saffron Walden Golf Club CB101BX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31.46%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4.36%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8.99%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1.74%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51.52%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Kings Arms CB101HQ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26.32%</a:t>
                      </a:r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15.21%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5.66%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5.31%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13.11%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Abc Grill CB101EQ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11.47%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6.27%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18.88%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20.75%</a:t>
                      </a:r>
                    </a:p>
                  </a:txBody>
                  <a:tcPr horzOverflow="overflow">
                    <a:solidFill>
                      <a:srgbClr val="F8696B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12.38%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23.88%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Goat And Grass CB101EX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4.89%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16.20%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4.27%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10.45%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7.89%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7.75%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47.87%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Axe CB102AT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5.49%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7.83%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82.67%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2.06%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Indigo CB101EQ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19.34%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17.16%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13.49%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43.07%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Ls Darcys Lounge And B CB101EE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3.97%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18.77%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14.30%</a:t>
                      </a:r>
                    </a:p>
                  </a:txBody>
                  <a:tcPr horzOverflow="overflow">
                    <a:solidFill>
                      <a:srgbClr val="F8696B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10.50%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14.19%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13.09%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25.15%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Chaters CB101JW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22.99%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1.06%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13.53%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5.77%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6.42%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49.50%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Eight Bells CB101BU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9.48%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24.19%</a:t>
                      </a:r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1.56%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13.37%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5.55%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38.16%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Trio Italian CB101EX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3.89%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24.38%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15.61%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4.15%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6.70%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45.24%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Zafferano Lounge CB101HR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9.57%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34.91%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3.03%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9.33%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10.04%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8.59%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23.90%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Cross Keys Hotel CB101AX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27.48%</a:t>
                      </a:r>
                    </a:p>
                  </a:txBody>
                  <a:tcPr horzOverflow="overflow">
                    <a:solidFill>
                      <a:srgbClr val="F8696B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6.58%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8.54%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10.32%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7.79%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32.86%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Costa Coffee  CB102UQ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9.70%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29.79%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5.37%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6.70%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14.20%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15.82%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17.43%</a:t>
                      </a:r>
                    </a:p>
                  </a:txBody>
                  <a:tcPr horzOverflow="overflow">
                    <a:solidFill>
                      <a:srgbClr val="F8696B">
                        <a:alpha val="5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Costa Coffee 43011578 CB101HR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4.76%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27.28%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7.71%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20.55%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6.84%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13.73%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18.88%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Mogul Restaurant CB101AT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20.05%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9.04%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49.25%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Sushi Salad Saffron CB101EX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0.68%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12.26%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4.47%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67.17%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Wafflecoffee CB101JZ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19.82%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8.70%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8.31%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33.06%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26.15%</a:t>
                      </a:r>
                    </a:p>
                  </a:txBody>
                  <a:tcPr horzOverflow="overflow">
                    <a:solidFill>
                      <a:srgbClr val="F8696B">
                        <a:alpha val="7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Greggs Saffron Walden CB101HZ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15.04%</a:t>
                      </a:r>
                    </a:p>
                  </a:txBody>
                  <a:tcPr horzOverflow="overflow">
                    <a:solidFill>
                      <a:srgbClr val="F8696B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17.35%</a:t>
                      </a:r>
                    </a:p>
                  </a:txBody>
                  <a:tcPr horzOverflow="overflow">
                    <a:solidFill>
                      <a:srgbClr val="F8696B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11.23%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6.13%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13.17%</a:t>
                      </a:r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16.43%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20.21%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Jade Garden CB101HQ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11.27%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27.42%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14.30%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9.29%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13.14%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24.56%</a:t>
                      </a:r>
                    </a:p>
                  </a:txBody>
                  <a:tcPr horzOverflow="overflow">
                    <a:solidFill>
                      <a:srgbClr val="F8696B">
                        <a:alpha val="9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Market House CB101HQ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4.54%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22.75%</a:t>
                      </a:r>
                    </a:p>
                  </a:txBody>
                  <a:tcPr horzOverflow="overflow">
                    <a:solidFill>
                      <a:srgbClr val="F8696B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3.13%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7.54%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30.26%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11.73%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19.16%</a:t>
                      </a:r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Wrights Fish Chips CB114BY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6.88%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26.97%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1.79%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17.57%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1.72%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25.35%</a:t>
                      </a:r>
                    </a:p>
                  </a:txBody>
                  <a:tcPr horzOverflow="overflow">
                    <a:solidFill>
                      <a:srgbClr val="F8696B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19.70%</a:t>
                      </a:r>
                    </a:p>
                  </a:txBody>
                  <a:tcPr horzOverflow="overflow">
                    <a:solidFill>
                      <a:srgbClr val="F8696B">
                        <a:alpha val="7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2083</Words>
  <Characters>0</Characters>
  <Application>Microsoft Office PowerPoint</Application>
  <PresentationFormat>Widescreen</PresentationFormat>
  <Lines>0</Lines>
  <Paragraphs>809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2026-10-26T13:57:40Z</dcterms:modified>
</cp:coreProperties>
</file>