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8B-45DB-80DD-EA1A15605648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0.1207</c:v>
                </c:pt>
                <c:pt idx="1">
                  <c:v>2.3E-3</c:v>
                </c:pt>
                <c:pt idx="2">
                  <c:v>0.1221</c:v>
                </c:pt>
                <c:pt idx="3">
                  <c:v>0.11700000000000001</c:v>
                </c:pt>
                <c:pt idx="4">
                  <c:v>0.17019999999999999</c:v>
                </c:pt>
                <c:pt idx="5">
                  <c:v>0.2303</c:v>
                </c:pt>
                <c:pt idx="6">
                  <c:v>0.23719999999999999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8B-45DB-80DD-EA1A156056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Woolpack ME98SH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5.5E-2</c:v>
                </c:pt>
                <c:pt idx="1">
                  <c:v>7.9799999999999996E-2</c:v>
                </c:pt>
                <c:pt idx="2">
                  <c:v>9.2999999999999999E-2</c:v>
                </c:pt>
                <c:pt idx="3">
                  <c:v>9.5600000000000004E-2</c:v>
                </c:pt>
                <c:pt idx="4">
                  <c:v>0.18870000000000001</c:v>
                </c:pt>
                <c:pt idx="5">
                  <c:v>0.28539999999999999</c:v>
                </c:pt>
                <c:pt idx="6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8B-45DB-80DD-EA1A15605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Tuns ME97DY</c:v>
                </c:pt>
                <c:pt idx="1">
                  <c:v>Woolpack ME98SH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3EF-4423-A169-22DD5AEFA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04-4861-88D6-6B9D28415511}"/>
              </c:ext>
            </c:extLst>
          </c:dPt>
          <c:cat>
            <c:strRef>
              <c:f>'Sheet1'!$A$2:$A$3</c:f>
              <c:strCache>
                <c:ptCount val="2"/>
                <c:pt idx="0">
                  <c:v>Three Tuns ME97DY</c:v>
                </c:pt>
                <c:pt idx="1">
                  <c:v>Woolpack ME98SH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0.69820000000000004</c:v>
                </c:pt>
                <c:pt idx="1">
                  <c:v>0.30170000000000002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4-4861-88D6-6B9D28415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Tuns ME97DY</c:v>
                </c:pt>
                <c:pt idx="1">
                  <c:v>Woolpack ME98SH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0.69820000000000004</c:v>
                </c:pt>
                <c:pt idx="1">
                  <c:v>0.30170000000000002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04-4861-88D6-6B9D28415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Tuns ME97DY</c:v>
                </c:pt>
                <c:pt idx="1">
                  <c:v>Woolpack ME98SH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4B4-4911-80CF-3042AE773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E1-4311-8394-F3C2D17B3908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4.5999999999999999E-2</c:v>
                </c:pt>
                <c:pt idx="1">
                  <c:v>8.2100000000000006E-2</c:v>
                </c:pt>
                <c:pt idx="2">
                  <c:v>0.17180000000000001</c:v>
                </c:pt>
                <c:pt idx="3">
                  <c:v>0.18659999999999999</c:v>
                </c:pt>
                <c:pt idx="4">
                  <c:v>0.27300000000000002</c:v>
                </c:pt>
                <c:pt idx="5">
                  <c:v>0.1633</c:v>
                </c:pt>
                <c:pt idx="6">
                  <c:v>7.6899999999999996E-2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E1-4311-8394-F3C2D17B39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Woolpack ME98SH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2.3099999999999999E-2</c:v>
                </c:pt>
                <c:pt idx="1">
                  <c:v>9.6199999999999994E-2</c:v>
                </c:pt>
                <c:pt idx="2">
                  <c:v>0.1845</c:v>
                </c:pt>
                <c:pt idx="3">
                  <c:v>0.26100000000000001</c:v>
                </c:pt>
                <c:pt idx="4">
                  <c:v>0.21310000000000001</c:v>
                </c:pt>
                <c:pt idx="5">
                  <c:v>0.1411</c:v>
                </c:pt>
                <c:pt idx="6">
                  <c:v>8.0799999999999997E-2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E1-4311-8394-F3C2D17B3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-2.29E-2</c:v>
                </c:pt>
                <c:pt idx="1">
                  <c:v>1.41E-2</c:v>
                </c:pt>
                <c:pt idx="2">
                  <c:v>1.2699999999999999E-2</c:v>
                </c:pt>
                <c:pt idx="3">
                  <c:v>7.4399999999999994E-2</c:v>
                </c:pt>
                <c:pt idx="4">
                  <c:v>-5.9900000000000002E-2</c:v>
                </c:pt>
                <c:pt idx="5">
                  <c:v>-2.2200000000000001E-2</c:v>
                </c:pt>
                <c:pt idx="6">
                  <c:v>3.8999999999999998E-3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4BC-4FBB-BC7E-C5B20E753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-6.5699999999999995E-2</c:v>
                </c:pt>
                <c:pt idx="1">
                  <c:v>7.7499999999999999E-2</c:v>
                </c:pt>
                <c:pt idx="2">
                  <c:v>-2.9100000000000001E-2</c:v>
                </c:pt>
                <c:pt idx="3">
                  <c:v>-2.1399999999999999E-2</c:v>
                </c:pt>
                <c:pt idx="4">
                  <c:v>1.8499999999999999E-2</c:v>
                </c:pt>
                <c:pt idx="5">
                  <c:v>5.5100000000000003E-2</c:v>
                </c:pt>
                <c:pt idx="6">
                  <c:v>-3.5200000000000002E-2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EFB-42C4-B907-CB011CE49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C98-4364-A1A2-DA5736A28AE9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0.3584</c:v>
                </c:pt>
                <c:pt idx="1">
                  <c:v>0.57299999999999995</c:v>
                </c:pt>
                <c:pt idx="2">
                  <c:v>6.8500000000000005E-2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98-4364-A1A2-DA5736A28A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Woolpack ME98SH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0.1759</c:v>
                </c:pt>
                <c:pt idx="1">
                  <c:v>0.70169999999999999</c:v>
                </c:pt>
                <c:pt idx="2">
                  <c:v>0.12230000000000001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98-4364-A1A2-DA5736A28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-0.1825</c:v>
                </c:pt>
                <c:pt idx="1">
                  <c:v>0.12870000000000001</c:v>
                </c:pt>
                <c:pt idx="2">
                  <c:v>5.3800000000000001E-2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F4E-4F5E-A89D-A241D1596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80C-4604-AAE5-46307611BBF5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0.42630000000000001</c:v>
                </c:pt>
                <c:pt idx="1">
                  <c:v>0.5736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0C-4604-AAE5-46307611BB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Woolpack ME98SH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0.33489999999999998</c:v>
                </c:pt>
                <c:pt idx="1">
                  <c:v>0.66500000000000004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0C-4604-AAE5-46307611B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-9.1399999999999995E-2</c:v>
                </c:pt>
                <c:pt idx="1">
                  <c:v>9.1399999999999995E-2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3D2-45C0-B7FD-1BB453E73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51-4C6E-9DB1-94347EDA6664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0.14099999999999999</c:v>
                </c:pt>
                <c:pt idx="1">
                  <c:v>1.01E-2</c:v>
                </c:pt>
                <c:pt idx="2">
                  <c:v>0.4214</c:v>
                </c:pt>
                <c:pt idx="3">
                  <c:v>2.5499999999999998E-2</c:v>
                </c:pt>
                <c:pt idx="4">
                  <c:v>5.3900000000000003E-2</c:v>
                </c:pt>
                <c:pt idx="5">
                  <c:v>8.2400000000000001E-2</c:v>
                </c:pt>
                <c:pt idx="6">
                  <c:v>8.6999999999999994E-2</c:v>
                </c:pt>
                <c:pt idx="7">
                  <c:v>0.1784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1-4C6E-9DB1-94347EDA66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Woolpack ME98SH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0.16309999999999999</c:v>
                </c:pt>
                <c:pt idx="1">
                  <c:v>1.52E-2</c:v>
                </c:pt>
                <c:pt idx="2">
                  <c:v>0.37509999999999999</c:v>
                </c:pt>
                <c:pt idx="3">
                  <c:v>7.4999999999999997E-3</c:v>
                </c:pt>
                <c:pt idx="4">
                  <c:v>4.0099999999999997E-2</c:v>
                </c:pt>
                <c:pt idx="5">
                  <c:v>0.19209999999999999</c:v>
                </c:pt>
                <c:pt idx="6">
                  <c:v>6.5100000000000005E-2</c:v>
                </c:pt>
                <c:pt idx="7">
                  <c:v>0.1414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1-4C6E-9DB1-94347EDA6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2.2100000000000002E-2</c:v>
                </c:pt>
                <c:pt idx="1">
                  <c:v>5.1000000000000004E-3</c:v>
                </c:pt>
                <c:pt idx="2">
                  <c:v>-4.6300000000000001E-2</c:v>
                </c:pt>
                <c:pt idx="3">
                  <c:v>-1.7999999999999999E-2</c:v>
                </c:pt>
                <c:pt idx="4">
                  <c:v>-1.38E-2</c:v>
                </c:pt>
                <c:pt idx="5">
                  <c:v>0.10970000000000001</c:v>
                </c:pt>
                <c:pt idx="6">
                  <c:v>-2.1899999999999999E-2</c:v>
                </c:pt>
                <c:pt idx="7">
                  <c:v>-3.6999999999999998E-2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0D7-4361-B77F-6CED995FA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70-45DC-A65A-75814113E758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0.22839999999999999</c:v>
                </c:pt>
                <c:pt idx="1">
                  <c:v>0.2276</c:v>
                </c:pt>
                <c:pt idx="2">
                  <c:v>0.2596</c:v>
                </c:pt>
                <c:pt idx="3">
                  <c:v>0.14949999999999999</c:v>
                </c:pt>
                <c:pt idx="4">
                  <c:v>5.62E-2</c:v>
                </c:pt>
                <c:pt idx="5">
                  <c:v>4.7699999999999999E-2</c:v>
                </c:pt>
                <c:pt idx="6">
                  <c:v>3.0700000000000002E-2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0-45DC-A65A-75814113E7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Woolpack ME98SH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0.4118</c:v>
                </c:pt>
                <c:pt idx="1">
                  <c:v>0.187</c:v>
                </c:pt>
                <c:pt idx="2">
                  <c:v>0.12670000000000001</c:v>
                </c:pt>
                <c:pt idx="3">
                  <c:v>0.1167</c:v>
                </c:pt>
                <c:pt idx="4">
                  <c:v>8.3699999999999997E-2</c:v>
                </c:pt>
                <c:pt idx="5">
                  <c:v>4.5199999999999997E-2</c:v>
                </c:pt>
                <c:pt idx="6">
                  <c:v>2.8500000000000001E-2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70-45DC-A65A-75814113E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0.18340000000000001</c:v>
                </c:pt>
                <c:pt idx="1">
                  <c:v>-4.0599999999999997E-2</c:v>
                </c:pt>
                <c:pt idx="2">
                  <c:v>-0.13289999999999999</c:v>
                </c:pt>
                <c:pt idx="3">
                  <c:v>-3.2800000000000003E-2</c:v>
                </c:pt>
                <c:pt idx="4">
                  <c:v>2.75E-2</c:v>
                </c:pt>
                <c:pt idx="5">
                  <c:v>-2.5000000000000001E-3</c:v>
                </c:pt>
                <c:pt idx="6">
                  <c:v>-2.2000000000000001E-3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889-402A-A5A1-D3AB56FE9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Woolpack ME98SH</c:v>
                </c:pt>
                <c:pt idx="1">
                  <c:v>Three Tuns ME97DY</c:v>
                </c:pt>
              </c:strCache>
            </c:strRef>
          </c:cat>
          <c:val>
            <c:numRef>
              <c:f>'Sheet1'!$F$2:$F$3</c:f>
              <c:numCache>
                <c:formatCode>General</c:formatCode>
                <c:ptCount val="2"/>
                <c:pt idx="0">
                  <c:v>0.82320000000000004</c:v>
                </c:pt>
                <c:pt idx="1">
                  <c:v>0.1767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8-4749-915D-47BD8F215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45-4697-8B18-7BEF3A2C9AD3}"/>
              </c:ext>
            </c:extLst>
          </c:dPt>
          <c:cat>
            <c:strRef>
              <c:f>'Sheet1'!$A$2:$A$3</c:f>
              <c:strCache>
                <c:ptCount val="2"/>
                <c:pt idx="0">
                  <c:v>Woolpack ME98SH</c:v>
                </c:pt>
                <c:pt idx="1">
                  <c:v>Three Tuns ME97DY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0.82320000000000004</c:v>
                </c:pt>
                <c:pt idx="1">
                  <c:v>0.1767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45-4697-8B18-7BEF3A2C9A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Woolpack ME98SH</c:v>
                </c:pt>
                <c:pt idx="1">
                  <c:v>Three Tuns ME97DY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0.82320000000000004</c:v>
                </c:pt>
                <c:pt idx="1">
                  <c:v>0.1767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45-4697-8B18-7BEF3A2C9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Woolpack ME98SH</c:v>
                </c:pt>
                <c:pt idx="1">
                  <c:v>Three Tuns ME97DY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54B-4C52-A2ED-E05CA59B6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0.44419642561802503</c:v>
                </c:pt>
                <c:pt idx="1">
                  <c:v>0.70549579066425705</c:v>
                </c:pt>
                <c:pt idx="2">
                  <c:v>0.35494760709657602</c:v>
                </c:pt>
                <c:pt idx="3">
                  <c:v>0.82985173065911699</c:v>
                </c:pt>
                <c:pt idx="4">
                  <c:v>0.91019630133234197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8-4F65-9EE5-09F338A19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58-4F65-9EE5-09F338A19B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58-4F65-9EE5-09F338A19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Woolpack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0.16309999999999999</c:v>
                </c:pt>
                <c:pt idx="1">
                  <c:v>1.52E-2</c:v>
                </c:pt>
                <c:pt idx="2">
                  <c:v>0.37509999999999999</c:v>
                </c:pt>
                <c:pt idx="3">
                  <c:v>7.4999999999999997E-3</c:v>
                </c:pt>
                <c:pt idx="4">
                  <c:v>4.0099999999999997E-2</c:v>
                </c:pt>
                <c:pt idx="5">
                  <c:v>0.19209999999999999</c:v>
                </c:pt>
                <c:pt idx="6">
                  <c:v>6.5100000000000005E-2</c:v>
                </c:pt>
                <c:pt idx="7">
                  <c:v>0.1414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6-4996-BF7D-02BC824095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0.14099999999999999</c:v>
                </c:pt>
                <c:pt idx="1">
                  <c:v>1.01E-2</c:v>
                </c:pt>
                <c:pt idx="2">
                  <c:v>0.4214</c:v>
                </c:pt>
                <c:pt idx="3">
                  <c:v>2.5499999999999998E-2</c:v>
                </c:pt>
                <c:pt idx="4">
                  <c:v>5.3900000000000003E-2</c:v>
                </c:pt>
                <c:pt idx="5">
                  <c:v>8.2400000000000001E-2</c:v>
                </c:pt>
                <c:pt idx="6">
                  <c:v>8.6999999999999994E-2</c:v>
                </c:pt>
                <c:pt idx="7">
                  <c:v>0.1784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6-4996-BF7D-02BC824095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5.9200000000000003E-2</c:v>
                </c:pt>
                <c:pt idx="2">
                  <c:v>0.2954</c:v>
                </c:pt>
                <c:pt idx="3">
                  <c:v>0.1118</c:v>
                </c:pt>
                <c:pt idx="4">
                  <c:v>0.1129</c:v>
                </c:pt>
                <c:pt idx="5">
                  <c:v>0.1162</c:v>
                </c:pt>
                <c:pt idx="6">
                  <c:v>7.1499999999999994E-2</c:v>
                </c:pt>
                <c:pt idx="7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6-4996-BF7D-02BC82409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77-447C-B2FC-FA93A922F665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0.61880000000000002</c:v>
                </c:pt>
                <c:pt idx="1">
                  <c:v>0.26650000000000001</c:v>
                </c:pt>
                <c:pt idx="2">
                  <c:v>5.2400000000000002E-2</c:v>
                </c:pt>
                <c:pt idx="3">
                  <c:v>3.3700000000000001E-2</c:v>
                </c:pt>
                <c:pt idx="4">
                  <c:v>2.8299999999999999E-2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7-447C-B2FC-FA93A922F6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Woolpack ME98SH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0.61680000000000001</c:v>
                </c:pt>
                <c:pt idx="1">
                  <c:v>0.24149999999999999</c:v>
                </c:pt>
                <c:pt idx="2">
                  <c:v>6.5100000000000005E-2</c:v>
                </c:pt>
                <c:pt idx="3">
                  <c:v>4.0399999999999998E-2</c:v>
                </c:pt>
                <c:pt idx="4">
                  <c:v>3.5900000000000001E-2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7-447C-B2FC-FA93A922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-2E-3</c:v>
                </c:pt>
                <c:pt idx="1">
                  <c:v>-2.5000000000000001E-2</c:v>
                </c:pt>
                <c:pt idx="2">
                  <c:v>1.2699999999999999E-2</c:v>
                </c:pt>
                <c:pt idx="3">
                  <c:v>6.7000000000000002E-3</c:v>
                </c:pt>
                <c:pt idx="4">
                  <c:v>7.6E-3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731-457D-9DB0-AC0BFA8D4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9B-41D0-9C20-AD5E89CBD142}"/>
              </c:ext>
            </c:extLst>
          </c:dPt>
          <c:cat>
            <c:strRef>
              <c:f>'Sheet1'!$A$2:$A$3</c:f>
              <c:strCache>
                <c:ptCount val="2"/>
                <c:pt idx="0">
                  <c:v>Three Tuns ME97DY</c:v>
                </c:pt>
                <c:pt idx="1">
                  <c:v>Woolpack ME98SH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30.811399999999999</c:v>
                </c:pt>
                <c:pt idx="1">
                  <c:v>23.520800000000001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9B-41D0-9C20-AD5E89CBD1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Tuns ME97DY</c:v>
                </c:pt>
                <c:pt idx="1">
                  <c:v>Woolpack ME98SH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30.811399999999999</c:v>
                </c:pt>
                <c:pt idx="1">
                  <c:v>23.520800000000001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9B-41D0-9C20-AD5E89CBD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25.14%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£23.52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66.50%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Swale(1.69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Medway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ME98SH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333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Woolpack ME98SH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ME97DY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Three Tuns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70.18%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26.10%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28.54%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163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1658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Woolpack ME98SH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Woolpack ME98SH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968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503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Woolpack ME98SH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Woolpack ME98SH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503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Woolpack ME98SH,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Woolpack ME98SH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Woolpack ME98SH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Woolpack ME98SH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£759K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£759K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£770K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£57.79M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651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Woolpack ME98SH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£12000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Woolpack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16.31%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19.21%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6.51%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1.01%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8.24%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8.70%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17.84%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110515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Woolpack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2.21%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0.51%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-4.63%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-1.80%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-1.38%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-2.19%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-3.70%</a:t>
                      </a:r>
                    </a:p>
                  </a:txBody>
                  <a:tcPr horzOverflow="overflow">
                    <a:solidFill>
                      <a:srgbClr val="C04242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Woolpack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4FC042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-4.40%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-10.43%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-7.28%</a:t>
                      </a:r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7.59%</a:t>
                      </a:r>
                    </a:p>
                  </a:txBody>
                  <a:tcPr horzOverflow="overflow">
                    <a:solidFill>
                      <a:srgbClr val="4FC042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-0.64%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-1.05%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6.02%</a:t>
                      </a:r>
                    </a:p>
                  </a:txBody>
                  <a:tcPr horzOverflow="overflow">
                    <a:solidFill>
                      <a:srgbClr val="4FC0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-4.91%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-8.63%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-5.90%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-3.38%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2.65%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Woolpack ME98SH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16.31%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19.21%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6.51%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14.14%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Tuns ME97DY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14.10%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17.84%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Woolpack ME98SH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Woolpack ME98SH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Woolpack ME98SH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Woolpack ME98SH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Woolpack ME98SH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Woolpack ME98SH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Woolpack ME98SH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996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Woolpack ME98SH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Woolpack ME98SH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Woolpack ME98SH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Woolpack ME98SH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968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503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Woolpack ME98SH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Woolpack ME98SH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Woolpack ME98SH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1513</Words>
  <Characters>0</Characters>
  <Application>Microsoft Office PowerPoint</Application>
  <PresentationFormat>Widescreen</PresentationFormat>
  <Lines>0</Lines>
  <Paragraphs>573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2026-02-03T15:58:37Z</dcterms:modified>
</cp:coreProperties>
</file>