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D3A-496B-BA17-658B021D351B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8.8900000000000007E-2</c:v>
                </c:pt>
                <c:pt idx="1">
                  <c:v>9.7799999999999998E-2</c:v>
                </c:pt>
                <c:pt idx="2">
                  <c:v>0.1084</c:v>
                </c:pt>
                <c:pt idx="3">
                  <c:v>0.11169999999999999</c:v>
                </c:pt>
                <c:pt idx="4">
                  <c:v>0.1802</c:v>
                </c:pt>
                <c:pt idx="5">
                  <c:v>0.27810000000000001</c:v>
                </c:pt>
                <c:pt idx="6">
                  <c:v>0.1346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3A-496B-BA17-658B021D35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Thomas Becket CT12JB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8.2000000000000003E-2</c:v>
                </c:pt>
                <c:pt idx="1">
                  <c:v>6.2600000000000003E-2</c:v>
                </c:pt>
                <c:pt idx="2">
                  <c:v>0.10970000000000001</c:v>
                </c:pt>
                <c:pt idx="3">
                  <c:v>0.1157</c:v>
                </c:pt>
                <c:pt idx="4">
                  <c:v>0.18609999999999999</c:v>
                </c:pt>
                <c:pt idx="5">
                  <c:v>0.30449999999999999</c:v>
                </c:pt>
                <c:pt idx="6">
                  <c:v>0.1391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3A-496B-BA17-658B021D3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Cafe Des Amis CT28AA</c:v>
                </c:pt>
                <c:pt idx="1">
                  <c:v>Cosy Club Canterbury CT12TH</c:v>
                </c:pt>
              </c:strCache>
            </c:strRef>
          </c:cat>
          <c:val>
            <c:numRef>
              <c:f>'Sheet1'!$D$2:$D$20</c:f>
              <c:numCache>
                <c:formatCode>General</c:formatCode>
                <c:ptCount val="19"/>
                <c:pt idx="0">
                  <c:v>3.1827000000000001</c:v>
                </c:pt>
                <c:pt idx="1">
                  <c:v>2.69</c:v>
                </c:pt>
                <c:pt idx="2">
                  <c:v>1.9440999999999999</c:v>
                </c:pt>
                <c:pt idx="3">
                  <c:v>1.7487999999999999</c:v>
                </c:pt>
                <c:pt idx="4">
                  <c:v>1.7276</c:v>
                </c:pt>
                <c:pt idx="5">
                  <c:v>1.3519000000000001</c:v>
                </c:pt>
                <c:pt idx="6">
                  <c:v>1.1263000000000001</c:v>
                </c:pt>
                <c:pt idx="7">
                  <c:v>0.9536</c:v>
                </c:pt>
                <c:pt idx="8">
                  <c:v>0.91969999999999996</c:v>
                </c:pt>
                <c:pt idx="9">
                  <c:v>0.90920000000000001</c:v>
                </c:pt>
                <c:pt idx="10">
                  <c:v>0.37540000000000001</c:v>
                </c:pt>
                <c:pt idx="11">
                  <c:v>0.32150000000000001</c:v>
                </c:pt>
                <c:pt idx="12">
                  <c:v>0.1731</c:v>
                </c:pt>
                <c:pt idx="13">
                  <c:v>0.15379999999999999</c:v>
                </c:pt>
                <c:pt idx="14">
                  <c:v>-0.1598</c:v>
                </c:pt>
                <c:pt idx="15">
                  <c:v>-0.21709999999999999</c:v>
                </c:pt>
                <c:pt idx="16">
                  <c:v>-0.32969999999999999</c:v>
                </c:pt>
                <c:pt idx="17">
                  <c:v>-0.34470000000000001</c:v>
                </c:pt>
                <c:pt idx="18">
                  <c:v>-0.5867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300-4D68-AEFC-2F84F50BC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751-45AA-AEA1-94F22D65FD3A}"/>
              </c:ext>
            </c:extLst>
          </c:dPt>
          <c:cat>
            <c:strRef>
              <c:f>'Sheet1'!$A$2:$A$21</c:f>
              <c:strCache>
                <c:ptCount val="20"/>
                <c:pt idx="0">
                  <c:v>Bell Crown CT12DE</c:v>
                </c:pt>
                <c:pt idx="1">
                  <c:v>Drapers Arms CT12HX</c:v>
                </c:pt>
                <c:pt idx="2">
                  <c:v>The Thomas Ingoldsby CT12HG</c:v>
                </c:pt>
                <c:pt idx="3">
                  <c:v>Maidens Head (Canterbury) CT13QZ</c:v>
                </c:pt>
                <c:pt idx="4">
                  <c:v>Carpenters Arms CT12DE</c:v>
                </c:pt>
                <c:pt idx="5">
                  <c:v>Dolphin Inn Canterbury CT12AA</c:v>
                </c:pt>
                <c:pt idx="6">
                  <c:v>The West Gate Inn CT27EB</c:v>
                </c:pt>
                <c:pt idx="7">
                  <c:v>Millers Arms Inn CT12AW</c:v>
                </c:pt>
                <c:pt idx="8">
                  <c:v>Shakespeare CT12JR</c:v>
                </c:pt>
                <c:pt idx="9">
                  <c:v>Thomas Becket CT12JB</c:v>
                </c:pt>
                <c:pt idx="10">
                  <c:v>Black Griffin Canterbury CT12BG</c:v>
                </c:pt>
                <c:pt idx="11">
                  <c:v>Unicorn Canterbury CT28BS</c:v>
                </c:pt>
                <c:pt idx="12">
                  <c:v>Penny Theatre Canterbury CT11BL</c:v>
                </c:pt>
                <c:pt idx="13">
                  <c:v>Cosy Club Canterbury CT12TH</c:v>
                </c:pt>
                <c:pt idx="14">
                  <c:v>Monument CT28BZ</c:v>
                </c:pt>
                <c:pt idx="15">
                  <c:v>Lady Luck Canterbury CT12BQ</c:v>
                </c:pt>
                <c:pt idx="16">
                  <c:v>Bishops Finger CT28AF</c:v>
                </c:pt>
                <c:pt idx="17">
                  <c:v>Cafe Des Amis CT28AA</c:v>
                </c:pt>
                <c:pt idx="18">
                  <c:v>Cherry Tree CT12RU</c:v>
                </c:pt>
                <c:pt idx="19">
                  <c:v>McDonalds Canterbury High Street CT12SS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3.3000000000000002E-2</c:v>
                </c:pt>
                <c:pt idx="2">
                  <c:v>8.8499999999999995E-2</c:v>
                </c:pt>
                <c:pt idx="3">
                  <c:v>1.5100000000000001E-2</c:v>
                </c:pt>
                <c:pt idx="4">
                  <c:v>1.4999999999999999E-2</c:v>
                </c:pt>
                <c:pt idx="5">
                  <c:v>5.16E-2</c:v>
                </c:pt>
                <c:pt idx="6">
                  <c:v>4.6800000000000001E-2</c:v>
                </c:pt>
                <c:pt idx="7">
                  <c:v>2.9600000000000001E-2</c:v>
                </c:pt>
                <c:pt idx="8">
                  <c:v>4.1799999999999997E-2</c:v>
                </c:pt>
                <c:pt idx="9">
                  <c:v>1.8800000000000001E-2</c:v>
                </c:pt>
                <c:pt idx="10">
                  <c:v>3.5799999999999998E-2</c:v>
                </c:pt>
                <c:pt idx="11">
                  <c:v>2.2800000000000001E-2</c:v>
                </c:pt>
                <c:pt idx="12">
                  <c:v>5.0700000000000002E-2</c:v>
                </c:pt>
                <c:pt idx="13">
                  <c:v>8.2799999999999999E-2</c:v>
                </c:pt>
                <c:pt idx="14">
                  <c:v>0.02</c:v>
                </c:pt>
                <c:pt idx="15">
                  <c:v>3.7600000000000001E-2</c:v>
                </c:pt>
                <c:pt idx="16">
                  <c:v>3.6400000000000002E-2</c:v>
                </c:pt>
                <c:pt idx="17">
                  <c:v>8.48E-2</c:v>
                </c:pt>
                <c:pt idx="18">
                  <c:v>5.4100000000000002E-2</c:v>
                </c:pt>
                <c:pt idx="19">
                  <c:v>0.23400000000000001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51-45AA-AEA1-94F22D65FD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Bell Crown CT12DE</c:v>
                </c:pt>
                <c:pt idx="1">
                  <c:v>Drapers Arms CT12HX</c:v>
                </c:pt>
                <c:pt idx="2">
                  <c:v>The Thomas Ingoldsby CT12HG</c:v>
                </c:pt>
                <c:pt idx="3">
                  <c:v>Maidens Head (Canterbury) CT13QZ</c:v>
                </c:pt>
                <c:pt idx="4">
                  <c:v>Carpenters Arms CT12DE</c:v>
                </c:pt>
                <c:pt idx="5">
                  <c:v>Dolphin Inn Canterbury CT12AA</c:v>
                </c:pt>
                <c:pt idx="6">
                  <c:v>The West Gate Inn CT27EB</c:v>
                </c:pt>
                <c:pt idx="7">
                  <c:v>Millers Arms Inn CT12AW</c:v>
                </c:pt>
                <c:pt idx="8">
                  <c:v>Shakespeare CT12JR</c:v>
                </c:pt>
                <c:pt idx="9">
                  <c:v>Thomas Becket CT12JB</c:v>
                </c:pt>
                <c:pt idx="10">
                  <c:v>Black Griffin Canterbury CT12BG</c:v>
                </c:pt>
                <c:pt idx="11">
                  <c:v>Unicorn Canterbury CT28BS</c:v>
                </c:pt>
                <c:pt idx="12">
                  <c:v>Penny Theatre Canterbury CT11BL</c:v>
                </c:pt>
                <c:pt idx="13">
                  <c:v>Cosy Club Canterbury CT12TH</c:v>
                </c:pt>
                <c:pt idx="14">
                  <c:v>Monument CT28BZ</c:v>
                </c:pt>
                <c:pt idx="15">
                  <c:v>Lady Luck Canterbury CT12BQ</c:v>
                </c:pt>
                <c:pt idx="16">
                  <c:v>Bishops Finger CT28AF</c:v>
                </c:pt>
                <c:pt idx="17">
                  <c:v>Cafe Des Amis CT28AA</c:v>
                </c:pt>
                <c:pt idx="18">
                  <c:v>Cherry Tree CT12RU</c:v>
                </c:pt>
                <c:pt idx="19">
                  <c:v>McDonalds Canterbury High Street CT12SS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2.1499999999999998E-2</c:v>
                </c:pt>
                <c:pt idx="1">
                  <c:v>4.2700000000000002E-2</c:v>
                </c:pt>
                <c:pt idx="2">
                  <c:v>9.4E-2</c:v>
                </c:pt>
                <c:pt idx="3">
                  <c:v>1.8200000000000001E-2</c:v>
                </c:pt>
                <c:pt idx="4">
                  <c:v>1.6500000000000001E-2</c:v>
                </c:pt>
                <c:pt idx="5">
                  <c:v>5.28E-2</c:v>
                </c:pt>
                <c:pt idx="6">
                  <c:v>4.7899999999999998E-2</c:v>
                </c:pt>
                <c:pt idx="7">
                  <c:v>3.0499999999999999E-2</c:v>
                </c:pt>
                <c:pt idx="8">
                  <c:v>4.2700000000000002E-2</c:v>
                </c:pt>
                <c:pt idx="9">
                  <c:v>1.89E-2</c:v>
                </c:pt>
                <c:pt idx="10">
                  <c:v>3.5299999999999998E-2</c:v>
                </c:pt>
                <c:pt idx="11">
                  <c:v>2.2200000000000001E-2</c:v>
                </c:pt>
                <c:pt idx="12">
                  <c:v>5.0099999999999999E-2</c:v>
                </c:pt>
                <c:pt idx="13">
                  <c:v>8.14E-2</c:v>
                </c:pt>
                <c:pt idx="14">
                  <c:v>1.7500000000000002E-2</c:v>
                </c:pt>
                <c:pt idx="15">
                  <c:v>3.3500000000000002E-2</c:v>
                </c:pt>
                <c:pt idx="16">
                  <c:v>3.2300000000000002E-2</c:v>
                </c:pt>
                <c:pt idx="17">
                  <c:v>7.9500000000000001E-2</c:v>
                </c:pt>
                <c:pt idx="18">
                  <c:v>4.7899999999999998E-2</c:v>
                </c:pt>
                <c:pt idx="19">
                  <c:v>0.21360000000000001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51-45AA-AEA1-94F22D65FD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Bell Crown CT12DE</c:v>
                </c:pt>
                <c:pt idx="1">
                  <c:v>Drapers Arms CT12HX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2.1499999999999998E-2</c:v>
                </c:pt>
                <c:pt idx="1">
                  <c:v>9.7000000000000003E-3</c:v>
                </c:pt>
                <c:pt idx="2">
                  <c:v>5.4999999999999997E-3</c:v>
                </c:pt>
                <c:pt idx="3">
                  <c:v>3.0999999999999999E-3</c:v>
                </c:pt>
                <c:pt idx="4">
                  <c:v>1.5E-3</c:v>
                </c:pt>
                <c:pt idx="5">
                  <c:v>1.1999999999999999E-3</c:v>
                </c:pt>
                <c:pt idx="6">
                  <c:v>1.1000000000000001E-3</c:v>
                </c:pt>
                <c:pt idx="7">
                  <c:v>8.9999999999999998E-4</c:v>
                </c:pt>
                <c:pt idx="8">
                  <c:v>8.9999999999999998E-4</c:v>
                </c:pt>
                <c:pt idx="9">
                  <c:v>1E-4</c:v>
                </c:pt>
                <c:pt idx="10">
                  <c:v>-5.0000000000000001E-4</c:v>
                </c:pt>
                <c:pt idx="11">
                  <c:v>-5.9999999999999995E-4</c:v>
                </c:pt>
                <c:pt idx="12">
                  <c:v>-5.9999999999999995E-4</c:v>
                </c:pt>
                <c:pt idx="13">
                  <c:v>-1.4E-3</c:v>
                </c:pt>
                <c:pt idx="14">
                  <c:v>-2.5000000000000001E-3</c:v>
                </c:pt>
                <c:pt idx="15">
                  <c:v>-4.1000000000000003E-3</c:v>
                </c:pt>
                <c:pt idx="16">
                  <c:v>-4.1000000000000003E-3</c:v>
                </c:pt>
                <c:pt idx="17">
                  <c:v>-5.3E-3</c:v>
                </c:pt>
                <c:pt idx="18">
                  <c:v>-6.1999999999999998E-3</c:v>
                </c:pt>
                <c:pt idx="19">
                  <c:v>-2.0400000000000001E-2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E33-4F67-A88A-808CC50FD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247-46D6-9A5E-EA3433F4516C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8.2900000000000001E-2</c:v>
                </c:pt>
                <c:pt idx="1">
                  <c:v>0.14330000000000001</c:v>
                </c:pt>
                <c:pt idx="2">
                  <c:v>0.21510000000000001</c:v>
                </c:pt>
                <c:pt idx="3">
                  <c:v>0.2019</c:v>
                </c:pt>
                <c:pt idx="4">
                  <c:v>0.18690000000000001</c:v>
                </c:pt>
                <c:pt idx="5">
                  <c:v>0.1129</c:v>
                </c:pt>
                <c:pt idx="6">
                  <c:v>5.67E-2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47-46D6-9A5E-EA3433F451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Thomas Becket CT12JB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2.1000000000000001E-2</c:v>
                </c:pt>
                <c:pt idx="1">
                  <c:v>0.1074</c:v>
                </c:pt>
                <c:pt idx="2">
                  <c:v>0.18410000000000001</c:v>
                </c:pt>
                <c:pt idx="3">
                  <c:v>0.17979999999999999</c:v>
                </c:pt>
                <c:pt idx="4">
                  <c:v>0.2732</c:v>
                </c:pt>
                <c:pt idx="5">
                  <c:v>0.1951</c:v>
                </c:pt>
                <c:pt idx="6">
                  <c:v>3.8899999999999997E-2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47-46D6-9A5E-EA3433F45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-6.1899999999999997E-2</c:v>
                </c:pt>
                <c:pt idx="1">
                  <c:v>-3.5900000000000001E-2</c:v>
                </c:pt>
                <c:pt idx="2">
                  <c:v>-3.1E-2</c:v>
                </c:pt>
                <c:pt idx="3">
                  <c:v>-2.2100000000000002E-2</c:v>
                </c:pt>
                <c:pt idx="4">
                  <c:v>8.6300000000000002E-2</c:v>
                </c:pt>
                <c:pt idx="5">
                  <c:v>8.2199999999999995E-2</c:v>
                </c:pt>
                <c:pt idx="6">
                  <c:v>-1.78E-2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619-411E-ACD7-1D37632DB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-6.8999999999999999E-3</c:v>
                </c:pt>
                <c:pt idx="1">
                  <c:v>-3.5200000000000002E-2</c:v>
                </c:pt>
                <c:pt idx="2">
                  <c:v>1.2999999999999999E-3</c:v>
                </c:pt>
                <c:pt idx="3">
                  <c:v>4.0000000000000001E-3</c:v>
                </c:pt>
                <c:pt idx="4">
                  <c:v>5.8999999999999999E-3</c:v>
                </c:pt>
                <c:pt idx="5">
                  <c:v>2.64E-2</c:v>
                </c:pt>
                <c:pt idx="6">
                  <c:v>4.4999999999999997E-3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74B-488F-A0BA-5C3AAC149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3DA-46BC-A28F-375529D3DBED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0.2873</c:v>
                </c:pt>
                <c:pt idx="1">
                  <c:v>0.5423</c:v>
                </c:pt>
                <c:pt idx="2">
                  <c:v>0.17019999999999999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DA-46BC-A28F-375529D3DB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Thomas Becket CT12JB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0.28470000000000001</c:v>
                </c:pt>
                <c:pt idx="1">
                  <c:v>0.52739999999999998</c:v>
                </c:pt>
                <c:pt idx="2">
                  <c:v>0.18770000000000001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DA-46BC-A28F-375529D3D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-2.5999999999999999E-3</c:v>
                </c:pt>
                <c:pt idx="1">
                  <c:v>-1.49E-2</c:v>
                </c:pt>
                <c:pt idx="2">
                  <c:v>1.7500000000000002E-2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F9B-4A19-BA6A-09DF2219C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DCB-4FFC-BE78-EC6FF12302D5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0.43919999999999998</c:v>
                </c:pt>
                <c:pt idx="1">
                  <c:v>0.56069999999999998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CB-4FFC-BE78-EC6FF12302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Thomas Becket CT12JB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0.31219999999999998</c:v>
                </c:pt>
                <c:pt idx="1">
                  <c:v>0.68769999999999998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CB-4FFC-BE78-EC6FF1230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-0.127</c:v>
                </c:pt>
                <c:pt idx="1">
                  <c:v>0.127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122-4AC4-BE76-63619EA8E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0E5-48BC-A8CD-2C6772ED90A6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0.10299999999999999</c:v>
                </c:pt>
                <c:pt idx="1">
                  <c:v>3.9899999999999998E-2</c:v>
                </c:pt>
                <c:pt idx="2">
                  <c:v>0.18509999999999999</c:v>
                </c:pt>
                <c:pt idx="3">
                  <c:v>4.4299999999999999E-2</c:v>
                </c:pt>
                <c:pt idx="4">
                  <c:v>0.10299999999999999</c:v>
                </c:pt>
                <c:pt idx="5">
                  <c:v>0.16200000000000001</c:v>
                </c:pt>
                <c:pt idx="6">
                  <c:v>9.6299999999999997E-2</c:v>
                </c:pt>
                <c:pt idx="7">
                  <c:v>0.2661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E5-48BC-A8CD-2C6772ED90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Thomas Becket CT12JB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3.7199999999999997E-2</c:v>
                </c:pt>
                <c:pt idx="1">
                  <c:v>4.24E-2</c:v>
                </c:pt>
                <c:pt idx="2">
                  <c:v>0.26829999999999998</c:v>
                </c:pt>
                <c:pt idx="3">
                  <c:v>3.9600000000000003E-2</c:v>
                </c:pt>
                <c:pt idx="4">
                  <c:v>0.17249999999999999</c:v>
                </c:pt>
                <c:pt idx="5">
                  <c:v>0.1676</c:v>
                </c:pt>
                <c:pt idx="6">
                  <c:v>5.6099999999999997E-2</c:v>
                </c:pt>
                <c:pt idx="7">
                  <c:v>0.21590000000000001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E5-48BC-A8CD-2C6772ED9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-6.5799999999999997E-2</c:v>
                </c:pt>
                <c:pt idx="1">
                  <c:v>2.5000000000000001E-3</c:v>
                </c:pt>
                <c:pt idx="2">
                  <c:v>8.3199999999999996E-2</c:v>
                </c:pt>
                <c:pt idx="3">
                  <c:v>-4.7000000000000002E-3</c:v>
                </c:pt>
                <c:pt idx="4">
                  <c:v>6.9500000000000006E-2</c:v>
                </c:pt>
                <c:pt idx="5">
                  <c:v>5.5999999999999999E-3</c:v>
                </c:pt>
                <c:pt idx="6">
                  <c:v>-4.02E-2</c:v>
                </c:pt>
                <c:pt idx="7">
                  <c:v>-5.0200000000000002E-2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A3F-4DD5-84F9-EAA013659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1E-47D3-B41F-DA143757D7D2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0.14779999999999999</c:v>
                </c:pt>
                <c:pt idx="1">
                  <c:v>9.0800000000000006E-2</c:v>
                </c:pt>
                <c:pt idx="2">
                  <c:v>5.2499999999999998E-2</c:v>
                </c:pt>
                <c:pt idx="3">
                  <c:v>0.1643</c:v>
                </c:pt>
                <c:pt idx="4">
                  <c:v>0.25650000000000001</c:v>
                </c:pt>
                <c:pt idx="5">
                  <c:v>0.1444</c:v>
                </c:pt>
                <c:pt idx="6">
                  <c:v>0.1434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1E-47D3-B41F-DA143757D7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Thomas Becket CT12JB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0.1404</c:v>
                </c:pt>
                <c:pt idx="1">
                  <c:v>7.9500000000000001E-2</c:v>
                </c:pt>
                <c:pt idx="2">
                  <c:v>5.7000000000000002E-2</c:v>
                </c:pt>
                <c:pt idx="3">
                  <c:v>0.1</c:v>
                </c:pt>
                <c:pt idx="4">
                  <c:v>0.2205</c:v>
                </c:pt>
                <c:pt idx="5">
                  <c:v>0.16980000000000001</c:v>
                </c:pt>
                <c:pt idx="6">
                  <c:v>0.23250000000000001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1E-47D3-B41F-DA143757D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-7.4000000000000003E-3</c:v>
                </c:pt>
                <c:pt idx="1">
                  <c:v>-1.1299999999999999E-2</c:v>
                </c:pt>
                <c:pt idx="2">
                  <c:v>4.4999999999999997E-3</c:v>
                </c:pt>
                <c:pt idx="3">
                  <c:v>-6.4299999999999996E-2</c:v>
                </c:pt>
                <c:pt idx="4">
                  <c:v>-3.5999999999999997E-2</c:v>
                </c:pt>
                <c:pt idx="5">
                  <c:v>2.5399999999999999E-2</c:v>
                </c:pt>
                <c:pt idx="6">
                  <c:v>8.9099999999999999E-2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227-439D-B0A6-FE607EF39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Thomas Becket CT12JB</c:v>
                </c:pt>
                <c:pt idx="1">
                  <c:v>McDonalds Canterbury High Street CT12SS</c:v>
                </c:pt>
                <c:pt idx="2">
                  <c:v>Dolphin Inn Canterbury CT12AA</c:v>
                </c:pt>
                <c:pt idx="3">
                  <c:v>Unicorn Canterbury CT28BS</c:v>
                </c:pt>
                <c:pt idx="4">
                  <c:v>Shakespeare CT12JR</c:v>
                </c:pt>
                <c:pt idx="5">
                  <c:v>Drapers Arms CT12HX</c:v>
                </c:pt>
                <c:pt idx="6">
                  <c:v>Maidens Head (Canterbury) CT13QZ</c:v>
                </c:pt>
                <c:pt idx="7">
                  <c:v>The Thomas Ingoldsby CT12HG</c:v>
                </c:pt>
                <c:pt idx="8">
                  <c:v>Bell Crown CT12DE</c:v>
                </c:pt>
                <c:pt idx="9">
                  <c:v>Millers Arms Inn CT12AW</c:v>
                </c:pt>
                <c:pt idx="10">
                  <c:v>Lady Luck Canterbury CT12BQ</c:v>
                </c:pt>
                <c:pt idx="11">
                  <c:v>Black Griffin Canterbury CT12BG</c:v>
                </c:pt>
                <c:pt idx="12">
                  <c:v>Cherry Tree CT12RU</c:v>
                </c:pt>
                <c:pt idx="13">
                  <c:v>Bishops Finger CT28AF</c:v>
                </c:pt>
                <c:pt idx="14">
                  <c:v>Monument CT28BZ</c:v>
                </c:pt>
                <c:pt idx="15">
                  <c:v>Carpenters Arms CT12DE</c:v>
                </c:pt>
                <c:pt idx="16">
                  <c:v>Cafe Des Amis CT28AA</c:v>
                </c:pt>
                <c:pt idx="17">
                  <c:v>The West Gate Inn CT27EB</c:v>
                </c:pt>
                <c:pt idx="18">
                  <c:v>Penny Theatre Canterbury CT11BL</c:v>
                </c:pt>
                <c:pt idx="19">
                  <c:v>Cosy Club Canterbury CT12TH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0.14680000000000001</c:v>
                </c:pt>
                <c:pt idx="1">
                  <c:v>6.2399999999999997E-2</c:v>
                </c:pt>
                <c:pt idx="2">
                  <c:v>5.8799999999999998E-2</c:v>
                </c:pt>
                <c:pt idx="3">
                  <c:v>5.6300000000000003E-2</c:v>
                </c:pt>
                <c:pt idx="4">
                  <c:v>5.2299999999999999E-2</c:v>
                </c:pt>
                <c:pt idx="5">
                  <c:v>5.1299999999999998E-2</c:v>
                </c:pt>
                <c:pt idx="6">
                  <c:v>4.9099999999999998E-2</c:v>
                </c:pt>
                <c:pt idx="7">
                  <c:v>4.8300000000000003E-2</c:v>
                </c:pt>
                <c:pt idx="8">
                  <c:v>4.65E-2</c:v>
                </c:pt>
                <c:pt idx="9">
                  <c:v>4.4999999999999998E-2</c:v>
                </c:pt>
                <c:pt idx="10">
                  <c:v>4.4900000000000002E-2</c:v>
                </c:pt>
                <c:pt idx="11">
                  <c:v>4.3700000000000003E-2</c:v>
                </c:pt>
                <c:pt idx="12">
                  <c:v>4.07E-2</c:v>
                </c:pt>
                <c:pt idx="13">
                  <c:v>3.9399999999999998E-2</c:v>
                </c:pt>
                <c:pt idx="14">
                  <c:v>3.9100000000000003E-2</c:v>
                </c:pt>
                <c:pt idx="15">
                  <c:v>3.7100000000000001E-2</c:v>
                </c:pt>
                <c:pt idx="16">
                  <c:v>3.5999999999999997E-2</c:v>
                </c:pt>
                <c:pt idx="17">
                  <c:v>3.5200000000000002E-2</c:v>
                </c:pt>
                <c:pt idx="18">
                  <c:v>3.3300000000000003E-2</c:v>
                </c:pt>
                <c:pt idx="19">
                  <c:v>3.2899999999999999E-2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1-4FF7-89B5-15A5CE825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AE1-4477-B9CB-19938F335393}"/>
              </c:ext>
            </c:extLst>
          </c:dPt>
          <c:cat>
            <c:strRef>
              <c:f>'Sheet1'!$A$2:$A$21</c:f>
              <c:strCache>
                <c:ptCount val="20"/>
                <c:pt idx="0">
                  <c:v>Bell Crown CT12DE</c:v>
                </c:pt>
                <c:pt idx="1">
                  <c:v>Maidens Head (Canterbury) CT13QZ</c:v>
                </c:pt>
                <c:pt idx="2">
                  <c:v>Drapers Arms CT12HX</c:v>
                </c:pt>
                <c:pt idx="3">
                  <c:v>The Thomas Ingoldsby CT12HG</c:v>
                </c:pt>
                <c:pt idx="4">
                  <c:v>Monument CT28BZ</c:v>
                </c:pt>
                <c:pt idx="5">
                  <c:v>Cafe Des Amis CT28AA</c:v>
                </c:pt>
                <c:pt idx="6">
                  <c:v>Unicorn Canterbury CT28BS</c:v>
                </c:pt>
                <c:pt idx="7">
                  <c:v>Thomas Becket CT12JB</c:v>
                </c:pt>
                <c:pt idx="8">
                  <c:v>Millers Arms Inn CT12AW</c:v>
                </c:pt>
                <c:pt idx="9">
                  <c:v>Carpenters Arms CT12DE</c:v>
                </c:pt>
                <c:pt idx="10">
                  <c:v>Dolphin Inn Canterbury CT12AA</c:v>
                </c:pt>
                <c:pt idx="11">
                  <c:v>Black Griffin Canterbury CT12BG</c:v>
                </c:pt>
                <c:pt idx="12">
                  <c:v>The West Gate Inn CT27EB</c:v>
                </c:pt>
                <c:pt idx="13">
                  <c:v>Shakespeare CT12JR</c:v>
                </c:pt>
                <c:pt idx="14">
                  <c:v>Bishops Finger CT28AF</c:v>
                </c:pt>
                <c:pt idx="15">
                  <c:v>Penny Theatre Canterbury CT11BL</c:v>
                </c:pt>
                <c:pt idx="16">
                  <c:v>Cherry Tree CT12RU</c:v>
                </c:pt>
                <c:pt idx="17">
                  <c:v>Cosy Club Canterbury CT12TH</c:v>
                </c:pt>
                <c:pt idx="18">
                  <c:v>Lady Luck Canterbury CT12BQ</c:v>
                </c:pt>
                <c:pt idx="19">
                  <c:v>McDonalds Canterbury High Street CT12SS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2.7099999999999999E-2</c:v>
                </c:pt>
                <c:pt idx="2">
                  <c:v>3.9E-2</c:v>
                </c:pt>
                <c:pt idx="3">
                  <c:v>4.82E-2</c:v>
                </c:pt>
                <c:pt idx="4">
                  <c:v>4.0500000000000001E-2</c:v>
                </c:pt>
                <c:pt idx="5">
                  <c:v>3.8600000000000002E-2</c:v>
                </c:pt>
                <c:pt idx="6">
                  <c:v>5.7000000000000002E-2</c:v>
                </c:pt>
                <c:pt idx="7">
                  <c:v>0.11360000000000001</c:v>
                </c:pt>
                <c:pt idx="8">
                  <c:v>4.4299999999999999E-2</c:v>
                </c:pt>
                <c:pt idx="9">
                  <c:v>3.39E-2</c:v>
                </c:pt>
                <c:pt idx="10">
                  <c:v>5.9799999999999999E-2</c:v>
                </c:pt>
                <c:pt idx="11">
                  <c:v>4.4299999999999999E-2</c:v>
                </c:pt>
                <c:pt idx="12">
                  <c:v>4.0599999999999997E-2</c:v>
                </c:pt>
                <c:pt idx="13">
                  <c:v>5.6899999999999999E-2</c:v>
                </c:pt>
                <c:pt idx="14">
                  <c:v>5.2900000000000003E-2</c:v>
                </c:pt>
                <c:pt idx="15">
                  <c:v>4.7500000000000001E-2</c:v>
                </c:pt>
                <c:pt idx="16">
                  <c:v>5.0700000000000002E-2</c:v>
                </c:pt>
                <c:pt idx="17">
                  <c:v>5.5E-2</c:v>
                </c:pt>
                <c:pt idx="18">
                  <c:v>6.0999999999999999E-2</c:v>
                </c:pt>
                <c:pt idx="19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1-4477-B9CB-19938F3353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Bell Crown CT12DE</c:v>
                </c:pt>
                <c:pt idx="1">
                  <c:v>Maidens Head (Canterbury) CT13QZ</c:v>
                </c:pt>
                <c:pt idx="2">
                  <c:v>Drapers Arms CT12HX</c:v>
                </c:pt>
                <c:pt idx="3">
                  <c:v>The Thomas Ingoldsby CT12HG</c:v>
                </c:pt>
                <c:pt idx="4">
                  <c:v>Monument CT28BZ</c:v>
                </c:pt>
                <c:pt idx="5">
                  <c:v>Cafe Des Amis CT28AA</c:v>
                </c:pt>
                <c:pt idx="6">
                  <c:v>Unicorn Canterbury CT28BS</c:v>
                </c:pt>
                <c:pt idx="7">
                  <c:v>Thomas Becket CT12JB</c:v>
                </c:pt>
                <c:pt idx="8">
                  <c:v>Millers Arms Inn CT12AW</c:v>
                </c:pt>
                <c:pt idx="9">
                  <c:v>Carpenters Arms CT12DE</c:v>
                </c:pt>
                <c:pt idx="10">
                  <c:v>Dolphin Inn Canterbury CT12AA</c:v>
                </c:pt>
                <c:pt idx="11">
                  <c:v>Black Griffin Canterbury CT12BG</c:v>
                </c:pt>
                <c:pt idx="12">
                  <c:v>The West Gate Inn CT27EB</c:v>
                </c:pt>
                <c:pt idx="13">
                  <c:v>Shakespeare CT12JR</c:v>
                </c:pt>
                <c:pt idx="14">
                  <c:v>Bishops Finger CT28AF</c:v>
                </c:pt>
                <c:pt idx="15">
                  <c:v>Penny Theatre Canterbury CT11BL</c:v>
                </c:pt>
                <c:pt idx="16">
                  <c:v>Cherry Tree CT12RU</c:v>
                </c:pt>
                <c:pt idx="17">
                  <c:v>Cosy Club Canterbury CT12TH</c:v>
                </c:pt>
                <c:pt idx="18">
                  <c:v>Lady Luck Canterbury CT12BQ</c:v>
                </c:pt>
                <c:pt idx="19">
                  <c:v>McDonalds Canterbury High Street CT12SS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4.5600000000000002E-2</c:v>
                </c:pt>
                <c:pt idx="1">
                  <c:v>4.7300000000000002E-2</c:v>
                </c:pt>
                <c:pt idx="2">
                  <c:v>4.8500000000000001E-2</c:v>
                </c:pt>
                <c:pt idx="3">
                  <c:v>5.45E-2</c:v>
                </c:pt>
                <c:pt idx="4">
                  <c:v>4.3499999999999997E-2</c:v>
                </c:pt>
                <c:pt idx="5">
                  <c:v>4.0300000000000002E-2</c:v>
                </c:pt>
                <c:pt idx="6">
                  <c:v>5.8599999999999999E-2</c:v>
                </c:pt>
                <c:pt idx="7">
                  <c:v>0.1148</c:v>
                </c:pt>
                <c:pt idx="8">
                  <c:v>4.4400000000000002E-2</c:v>
                </c:pt>
                <c:pt idx="9">
                  <c:v>3.3799999999999997E-2</c:v>
                </c:pt>
                <c:pt idx="10">
                  <c:v>5.9299999999999999E-2</c:v>
                </c:pt>
                <c:pt idx="11">
                  <c:v>4.2599999999999999E-2</c:v>
                </c:pt>
                <c:pt idx="12">
                  <c:v>3.7600000000000001E-2</c:v>
                </c:pt>
                <c:pt idx="13">
                  <c:v>5.1999999999999998E-2</c:v>
                </c:pt>
                <c:pt idx="14">
                  <c:v>4.58E-2</c:v>
                </c:pt>
                <c:pt idx="15">
                  <c:v>3.8300000000000001E-2</c:v>
                </c:pt>
                <c:pt idx="16">
                  <c:v>4.0899999999999999E-2</c:v>
                </c:pt>
                <c:pt idx="17">
                  <c:v>4.0599999999999997E-2</c:v>
                </c:pt>
                <c:pt idx="18">
                  <c:v>4.3499999999999997E-2</c:v>
                </c:pt>
                <c:pt idx="19">
                  <c:v>6.7100000000000007E-2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E1-4477-B9CB-19938F335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Bell Crown CT12DE</c:v>
                </c:pt>
                <c:pt idx="1">
                  <c:v>Maidens Head (Canterbury) CT13QZ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4.5600000000000002E-2</c:v>
                </c:pt>
                <c:pt idx="1">
                  <c:v>2.0199999999999999E-2</c:v>
                </c:pt>
                <c:pt idx="2">
                  <c:v>9.4999999999999998E-3</c:v>
                </c:pt>
                <c:pt idx="3">
                  <c:v>6.3E-3</c:v>
                </c:pt>
                <c:pt idx="4">
                  <c:v>3.0000000000000001E-3</c:v>
                </c:pt>
                <c:pt idx="5">
                  <c:v>1.6999999999999999E-3</c:v>
                </c:pt>
                <c:pt idx="6">
                  <c:v>1.6000000000000001E-3</c:v>
                </c:pt>
                <c:pt idx="7">
                  <c:v>1.1999999999999999E-3</c:v>
                </c:pt>
                <c:pt idx="8">
                  <c:v>1E-4</c:v>
                </c:pt>
                <c:pt idx="9">
                  <c:v>-1E-4</c:v>
                </c:pt>
                <c:pt idx="10">
                  <c:v>-5.0000000000000001E-4</c:v>
                </c:pt>
                <c:pt idx="11">
                  <c:v>-1.6999999999999999E-3</c:v>
                </c:pt>
                <c:pt idx="12">
                  <c:v>-3.0000000000000001E-3</c:v>
                </c:pt>
                <c:pt idx="13">
                  <c:v>-4.8999999999999998E-3</c:v>
                </c:pt>
                <c:pt idx="14">
                  <c:v>-7.1000000000000004E-3</c:v>
                </c:pt>
                <c:pt idx="15">
                  <c:v>-9.1999999999999998E-3</c:v>
                </c:pt>
                <c:pt idx="16">
                  <c:v>-9.7999999999999997E-3</c:v>
                </c:pt>
                <c:pt idx="17">
                  <c:v>-1.44E-2</c:v>
                </c:pt>
                <c:pt idx="18">
                  <c:v>-1.7500000000000002E-2</c:v>
                </c:pt>
                <c:pt idx="19">
                  <c:v>-2.0899999999999998E-2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345-4C73-BE8F-70A594BAB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0.66802314337953606</c:v>
                </c:pt>
                <c:pt idx="1">
                  <c:v>0.83078461582935603</c:v>
                </c:pt>
                <c:pt idx="2">
                  <c:v>0.12892016626536101</c:v>
                </c:pt>
                <c:pt idx="3">
                  <c:v>0.74333138098892304</c:v>
                </c:pt>
                <c:pt idx="4">
                  <c:v>0.91738948595963299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9B-4F1C-8D35-6C4970FFA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9B-4F1C-8D35-6C4970FFA2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9B-4F1C-8D35-6C4970FFA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Thomas Becket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3.7199999999999997E-2</c:v>
                </c:pt>
                <c:pt idx="1">
                  <c:v>4.24E-2</c:v>
                </c:pt>
                <c:pt idx="2">
                  <c:v>0.26829999999999998</c:v>
                </c:pt>
                <c:pt idx="3">
                  <c:v>3.9600000000000003E-2</c:v>
                </c:pt>
                <c:pt idx="4">
                  <c:v>0.17249999999999999</c:v>
                </c:pt>
                <c:pt idx="5">
                  <c:v>0.1676</c:v>
                </c:pt>
                <c:pt idx="6">
                  <c:v>5.6099999999999997E-2</c:v>
                </c:pt>
                <c:pt idx="7">
                  <c:v>0.21590000000000001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0-4C7C-BABB-D9B03C2436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0.10299999999999999</c:v>
                </c:pt>
                <c:pt idx="1">
                  <c:v>3.9899999999999998E-2</c:v>
                </c:pt>
                <c:pt idx="2">
                  <c:v>0.18509999999999999</c:v>
                </c:pt>
                <c:pt idx="3">
                  <c:v>4.4299999999999999E-2</c:v>
                </c:pt>
                <c:pt idx="4">
                  <c:v>0.10299999999999999</c:v>
                </c:pt>
                <c:pt idx="5">
                  <c:v>0.16200000000000001</c:v>
                </c:pt>
                <c:pt idx="6">
                  <c:v>9.6299999999999997E-2</c:v>
                </c:pt>
                <c:pt idx="7">
                  <c:v>0.2661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50-4C7C-BABB-D9B03C2436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8.8999999999999996E-2</c:v>
                </c:pt>
                <c:pt idx="1">
                  <c:v>6.08E-2</c:v>
                </c:pt>
                <c:pt idx="2">
                  <c:v>0.28739999999999999</c:v>
                </c:pt>
                <c:pt idx="3">
                  <c:v>0.1125</c:v>
                </c:pt>
                <c:pt idx="4">
                  <c:v>0.1134</c:v>
                </c:pt>
                <c:pt idx="5">
                  <c:v>0.11070000000000001</c:v>
                </c:pt>
                <c:pt idx="6">
                  <c:v>7.0300000000000001E-2</c:v>
                </c:pt>
                <c:pt idx="7">
                  <c:v>0.15559999999999999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50-4C7C-BABB-D9B03C243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962-4BDC-A65D-259ADC51CEA3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0.67549999999999999</c:v>
                </c:pt>
                <c:pt idx="1">
                  <c:v>0.21110000000000001</c:v>
                </c:pt>
                <c:pt idx="2">
                  <c:v>5.0200000000000002E-2</c:v>
                </c:pt>
                <c:pt idx="3">
                  <c:v>3.2300000000000002E-2</c:v>
                </c:pt>
                <c:pt idx="4">
                  <c:v>3.0700000000000002E-2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62-4BDC-A65D-259ADC51CE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Thomas Becket CT12JB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0.69210000000000005</c:v>
                </c:pt>
                <c:pt idx="1">
                  <c:v>0.21740000000000001</c:v>
                </c:pt>
                <c:pt idx="2">
                  <c:v>4.6600000000000003E-2</c:v>
                </c:pt>
                <c:pt idx="3">
                  <c:v>2.35E-2</c:v>
                </c:pt>
                <c:pt idx="4">
                  <c:v>2.01E-2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62-4BDC-A65D-259ADC51C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1.66E-2</c:v>
                </c:pt>
                <c:pt idx="1">
                  <c:v>6.3E-3</c:v>
                </c:pt>
                <c:pt idx="2">
                  <c:v>-3.5999999999999999E-3</c:v>
                </c:pt>
                <c:pt idx="3">
                  <c:v>-8.8000000000000005E-3</c:v>
                </c:pt>
                <c:pt idx="4">
                  <c:v>-1.06E-2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CD7-4B09-83E4-7DEDFA359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203-46B8-A252-669452671E7F}"/>
              </c:ext>
            </c:extLst>
          </c:dPt>
          <c:cat>
            <c:strRef>
              <c:f>'Sheet1'!$A$2:$A$20</c:f>
              <c:strCache>
                <c:ptCount val="19"/>
                <c:pt idx="0">
                  <c:v>Cafe Des Amis CT28AA</c:v>
                </c:pt>
                <c:pt idx="1">
                  <c:v>Cosy Club Canterbury CT12TH</c:v>
                </c:pt>
                <c:pt idx="2">
                  <c:v>Drapers Arms CT12HX</c:v>
                </c:pt>
                <c:pt idx="3">
                  <c:v>Shakespeare CT12JR</c:v>
                </c:pt>
                <c:pt idx="4">
                  <c:v>Penny Theatre Canterbury CT11BL</c:v>
                </c:pt>
                <c:pt idx="5">
                  <c:v>Millers Arms Inn CT12AW</c:v>
                </c:pt>
                <c:pt idx="6">
                  <c:v>Lady Luck Canterbury CT12BQ</c:v>
                </c:pt>
                <c:pt idx="7">
                  <c:v>Dolphin Inn Canterbury CT12AA</c:v>
                </c:pt>
                <c:pt idx="8">
                  <c:v>Carpenters Arms CT12DE</c:v>
                </c:pt>
                <c:pt idx="9">
                  <c:v>McDonalds Canterbury High Street CT12SS</c:v>
                </c:pt>
                <c:pt idx="10">
                  <c:v>Cherry Tree CT12RU</c:v>
                </c:pt>
                <c:pt idx="11">
                  <c:v>Thomas Becket CT12JB</c:v>
                </c:pt>
                <c:pt idx="12">
                  <c:v>The Thomas Ingoldsby CT12HG</c:v>
                </c:pt>
                <c:pt idx="13">
                  <c:v>Monument CT28BZ</c:v>
                </c:pt>
                <c:pt idx="14">
                  <c:v>Black Griffin Canterbury CT12BG</c:v>
                </c:pt>
                <c:pt idx="15">
                  <c:v>Unicorn Canterbury CT28BS</c:v>
                </c:pt>
                <c:pt idx="16">
                  <c:v>The West Gate Inn CT27EB</c:v>
                </c:pt>
                <c:pt idx="17">
                  <c:v>Bishops Finger CT28AF</c:v>
                </c:pt>
                <c:pt idx="18">
                  <c:v>Maidens Head (Canterbury) CT13QZ</c:v>
                </c:pt>
              </c:strCache>
            </c:strRef>
          </c:cat>
          <c:val>
            <c:numRef>
              <c:f>'Sheet1'!$B$2:$B$20</c:f>
              <c:numCache>
                <c:formatCode>General</c:formatCode>
                <c:ptCount val="19"/>
                <c:pt idx="0">
                  <c:v>61.439599999999999</c:v>
                </c:pt>
                <c:pt idx="1">
                  <c:v>25.252199999999998</c:v>
                </c:pt>
                <c:pt idx="2">
                  <c:v>12.2553</c:v>
                </c:pt>
                <c:pt idx="3">
                  <c:v>13.478899999999999</c:v>
                </c:pt>
                <c:pt idx="4">
                  <c:v>11.7247</c:v>
                </c:pt>
                <c:pt idx="5">
                  <c:v>16.991900000000001</c:v>
                </c:pt>
                <c:pt idx="6">
                  <c:v>10.2271</c:v>
                </c:pt>
                <c:pt idx="7">
                  <c:v>14.938599999999999</c:v>
                </c:pt>
                <c:pt idx="8">
                  <c:v>8.7490000000000006</c:v>
                </c:pt>
                <c:pt idx="9">
                  <c:v>7.4073000000000002</c:v>
                </c:pt>
                <c:pt idx="10">
                  <c:v>8.3728999999999996</c:v>
                </c:pt>
                <c:pt idx="11">
                  <c:v>13.070399999999999</c:v>
                </c:pt>
                <c:pt idx="12">
                  <c:v>7.6169000000000002</c:v>
                </c:pt>
                <c:pt idx="13">
                  <c:v>11.347799999999999</c:v>
                </c:pt>
                <c:pt idx="14">
                  <c:v>10.9129</c:v>
                </c:pt>
                <c:pt idx="15">
                  <c:v>10.063000000000001</c:v>
                </c:pt>
                <c:pt idx="16">
                  <c:v>7.4001000000000001</c:v>
                </c:pt>
                <c:pt idx="17">
                  <c:v>11.869899999999999</c:v>
                </c:pt>
                <c:pt idx="18">
                  <c:v>9.625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03-46B8-A252-669452671E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'Sheet1'!$A$2:$A$20</c:f>
              <c:strCache>
                <c:ptCount val="19"/>
                <c:pt idx="0">
                  <c:v>Cafe Des Amis CT28AA</c:v>
                </c:pt>
                <c:pt idx="1">
                  <c:v>Cosy Club Canterbury CT12TH</c:v>
                </c:pt>
                <c:pt idx="2">
                  <c:v>Drapers Arms CT12HX</c:v>
                </c:pt>
                <c:pt idx="3">
                  <c:v>Shakespeare CT12JR</c:v>
                </c:pt>
                <c:pt idx="4">
                  <c:v>Penny Theatre Canterbury CT11BL</c:v>
                </c:pt>
                <c:pt idx="5">
                  <c:v>Millers Arms Inn CT12AW</c:v>
                </c:pt>
                <c:pt idx="6">
                  <c:v>Lady Luck Canterbury CT12BQ</c:v>
                </c:pt>
                <c:pt idx="7">
                  <c:v>Dolphin Inn Canterbury CT12AA</c:v>
                </c:pt>
                <c:pt idx="8">
                  <c:v>Carpenters Arms CT12DE</c:v>
                </c:pt>
                <c:pt idx="9">
                  <c:v>McDonalds Canterbury High Street CT12SS</c:v>
                </c:pt>
                <c:pt idx="10">
                  <c:v>Cherry Tree CT12RU</c:v>
                </c:pt>
                <c:pt idx="11">
                  <c:v>Thomas Becket CT12JB</c:v>
                </c:pt>
                <c:pt idx="12">
                  <c:v>The Thomas Ingoldsby CT12HG</c:v>
                </c:pt>
                <c:pt idx="13">
                  <c:v>Monument CT28BZ</c:v>
                </c:pt>
                <c:pt idx="14">
                  <c:v>Black Griffin Canterbury CT12BG</c:v>
                </c:pt>
                <c:pt idx="15">
                  <c:v>Unicorn Canterbury CT28BS</c:v>
                </c:pt>
                <c:pt idx="16">
                  <c:v>The West Gate Inn CT27EB</c:v>
                </c:pt>
                <c:pt idx="17">
                  <c:v>Bishops Finger CT28AF</c:v>
                </c:pt>
                <c:pt idx="18">
                  <c:v>Maidens Head (Canterbury) CT13QZ</c:v>
                </c:pt>
              </c:strCache>
            </c:strRef>
          </c:cat>
          <c:val>
            <c:numRef>
              <c:f>'Sheet1'!$C$2:$C$20</c:f>
              <c:numCache>
                <c:formatCode>General</c:formatCode>
                <c:ptCount val="19"/>
                <c:pt idx="0">
                  <c:v>64.622299999999996</c:v>
                </c:pt>
                <c:pt idx="1">
                  <c:v>27.9422</c:v>
                </c:pt>
                <c:pt idx="2">
                  <c:v>14.199400000000001</c:v>
                </c:pt>
                <c:pt idx="3">
                  <c:v>15.2277</c:v>
                </c:pt>
                <c:pt idx="4">
                  <c:v>13.452299999999999</c:v>
                </c:pt>
                <c:pt idx="5">
                  <c:v>18.343800000000002</c:v>
                </c:pt>
                <c:pt idx="6">
                  <c:v>11.353400000000001</c:v>
                </c:pt>
                <c:pt idx="7">
                  <c:v>15.892200000000001</c:v>
                </c:pt>
                <c:pt idx="8">
                  <c:v>9.6686999999999994</c:v>
                </c:pt>
                <c:pt idx="9">
                  <c:v>8.3164999999999996</c:v>
                </c:pt>
                <c:pt idx="10">
                  <c:v>8.7483000000000004</c:v>
                </c:pt>
                <c:pt idx="11">
                  <c:v>13.3919</c:v>
                </c:pt>
                <c:pt idx="12">
                  <c:v>7.79</c:v>
                </c:pt>
                <c:pt idx="13">
                  <c:v>11.5016</c:v>
                </c:pt>
                <c:pt idx="14">
                  <c:v>10.7531</c:v>
                </c:pt>
                <c:pt idx="15">
                  <c:v>9.8459000000000003</c:v>
                </c:pt>
                <c:pt idx="16">
                  <c:v>7.0704000000000002</c:v>
                </c:pt>
                <c:pt idx="17">
                  <c:v>11.5252</c:v>
                </c:pt>
                <c:pt idx="18">
                  <c:v>9.0382999999999996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03-46B8-A252-669452671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3.xml"/><Relationship Id="rId7" Type="http://schemas.openxmlformats.org/officeDocument/2006/relationships/image" Target="../media/image20.svg"/><Relationship Id="rId12" Type="http://schemas.openxmlformats.org/officeDocument/2006/relationships/chart" Target="../charts/chart3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4.xm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Relationship Id="rId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chart" Target="../charts/chart37.xml"/><Relationship Id="rId7" Type="http://schemas.openxmlformats.org/officeDocument/2006/relationships/image" Target="../media/image21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10" Type="http://schemas.openxmlformats.org/officeDocument/2006/relationships/chart" Target="../charts/chart38.xml"/><Relationship Id="rId4" Type="http://schemas.openxmlformats.org/officeDocument/2006/relationships/image" Target="../media/image2.sv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9.xml"/><Relationship Id="rId7" Type="http://schemas.openxmlformats.org/officeDocument/2006/relationships/image" Target="../media/image20.svg"/><Relationship Id="rId12" Type="http://schemas.openxmlformats.org/officeDocument/2006/relationships/chart" Target="../charts/chart4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4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40.xml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1.svg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4.xml"/><Relationship Id="rId3" Type="http://schemas.openxmlformats.org/officeDocument/2006/relationships/chart" Target="../charts/chart43.xml"/><Relationship Id="rId7" Type="http://schemas.openxmlformats.org/officeDocument/2006/relationships/image" Target="../media/image19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1.sv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6.xml"/><Relationship Id="rId3" Type="http://schemas.openxmlformats.org/officeDocument/2006/relationships/image" Target="../media/image21.svg"/><Relationship Id="rId7" Type="http://schemas.openxmlformats.org/officeDocument/2006/relationships/image" Target="../media/image19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5.xml"/><Relationship Id="rId5" Type="http://schemas.openxmlformats.org/officeDocument/2006/relationships/image" Target="../media/image24.svg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20.svg"/><Relationship Id="rId12" Type="http://schemas.openxmlformats.org/officeDocument/2006/relationships/chart" Target="../charts/chart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.xml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5.xml"/><Relationship Id="rId7" Type="http://schemas.openxmlformats.org/officeDocument/2006/relationships/image" Target="../media/image20.svg"/><Relationship Id="rId12" Type="http://schemas.openxmlformats.org/officeDocument/2006/relationships/chart" Target="../charts/chart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6.xml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9.xml"/><Relationship Id="rId7" Type="http://schemas.openxmlformats.org/officeDocument/2006/relationships/image" Target="../media/image20.svg"/><Relationship Id="rId12" Type="http://schemas.openxmlformats.org/officeDocument/2006/relationships/chart" Target="../charts/chart1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0.xml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3.xml"/><Relationship Id="rId7" Type="http://schemas.openxmlformats.org/officeDocument/2006/relationships/image" Target="../media/image20.svg"/><Relationship Id="rId12" Type="http://schemas.openxmlformats.org/officeDocument/2006/relationships/chart" Target="../charts/chart1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4.xml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7.xml"/><Relationship Id="rId7" Type="http://schemas.openxmlformats.org/officeDocument/2006/relationships/image" Target="../media/image20.svg"/><Relationship Id="rId12" Type="http://schemas.openxmlformats.org/officeDocument/2006/relationships/chart" Target="../charts/chart20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9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8.xml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1.xml"/><Relationship Id="rId7" Type="http://schemas.openxmlformats.org/officeDocument/2006/relationships/image" Target="../media/image20.svg"/><Relationship Id="rId12" Type="http://schemas.openxmlformats.org/officeDocument/2006/relationships/chart" Target="../charts/chart2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2.xm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5.xml"/><Relationship Id="rId7" Type="http://schemas.openxmlformats.org/officeDocument/2006/relationships/image" Target="../media/image20.svg"/><Relationship Id="rId12" Type="http://schemas.openxmlformats.org/officeDocument/2006/relationships/chart" Target="../charts/chart2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6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9.xml"/><Relationship Id="rId7" Type="http://schemas.openxmlformats.org/officeDocument/2006/relationships/image" Target="../media/image20.svg"/><Relationship Id="rId12" Type="http://schemas.openxmlformats.org/officeDocument/2006/relationships/chart" Target="../charts/chart3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0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CT28BS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Unicorn Canterbury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15.78%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Content Communities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£13.39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68.78%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Canterbury West(0.53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 East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Canterbury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CT12JB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Fireside Inns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7780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Thomas Becket CT12JB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CT12SS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McDonalds Canterbury High Street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Dolphin Inn Canterbury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CT12AA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52.75%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27.33%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30.46%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McDonalds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Stonegate PP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Stonegate PP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6075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Thomas Becket CT12JB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320444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436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1738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Thomas Becket CT12JB and 371 Chains in 1 Miles from 16/04/2025 - 08/04/2026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Thomas Becket CT12JB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Thomas Becket CT12JB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116445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748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Thomas Becket CT12JB for 16/04/2025 - 08/04/2026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Thomas Becket CT12JB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Thomas Becket CT12JB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748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Thomas Becket CT12JB, who are the top 20 competitors from 371 Chains in 1 Miles for 16/04/2025 - 08/04/2026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Thomas Becket CT12JB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Thomas Becket CT12JB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1738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Thomas Becket CT12JB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Thomas Becket CT12JB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1738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Thomas Becket CT12JB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Thomas Becket CT12JB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£34.97M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£84.44M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£106.10M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£128.12M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66515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Thomas Becket CT12JB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£12000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Thomas Becket CT12JB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Thomas Becket CT12JB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Thomas Becket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3.72%</a:t>
                      </a:r>
                    </a:p>
                  </a:txBody>
                  <a:tcPr horzOverflow="overflow">
                    <a:solidFill>
                      <a:srgbClr val="5A8AC6">
                        <a:alpha val="78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4.24%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26.83%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17.25%</a:t>
                      </a:r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16.76%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5.61%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21.59%</a:t>
                      </a:r>
                    </a:p>
                  </a:txBody>
                  <a:tcPr horzOverflow="overflow">
                    <a:solidFill>
                      <a:srgbClr val="F8696B">
                        <a:alpha val="7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10974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10.30%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3.99%</a:t>
                      </a:r>
                    </a:p>
                  </a:txBody>
                  <a:tcPr horzOverflow="overflow">
                    <a:solidFill>
                      <a:srgbClr val="5A8AC6">
                        <a:alpha val="156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18.51%</a:t>
                      </a:r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10.30%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16.20%</a:t>
                      </a:r>
                    </a:p>
                  </a:txBody>
                  <a:tcPr horzOverflow="overflow">
                    <a:solidFill>
                      <a:srgbClr val="F8696B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9.63%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26.61%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94346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8.90%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6.08%</a:t>
                      </a:r>
                    </a:p>
                  </a:txBody>
                  <a:tcPr horzOverflow="overflow">
                    <a:solidFill>
                      <a:srgbClr val="5A8AC6">
                        <a:alpha val="35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28.74%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11.25%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11.34%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11.07%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15.56%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Thomas Becket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-6.58%</a:t>
                      </a:r>
                    </a:p>
                  </a:txBody>
                  <a:tcPr horzOverflow="overflow">
                    <a:solidFill>
                      <a:srgbClr val="C04242">
                        <a:alpha val="1176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0.25%</a:t>
                      </a:r>
                    </a:p>
                  </a:txBody>
                  <a:tcPr horzOverflow="overflow">
                    <a:solidFill>
                      <a:srgbClr val="C0424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8.32%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-0.47%</a:t>
                      </a:r>
                    </a:p>
                  </a:txBody>
                  <a:tcPr horzOverflow="overflow">
                    <a:solidFill>
                      <a:srgbClr val="C04242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6.95%</a:t>
                      </a:r>
                    </a:p>
                  </a:txBody>
                  <a:tcPr horzOverflow="overflow">
                    <a:solidFill>
                      <a:srgbClr val="4FC042">
                        <a:alpha val="9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0.56%</a:t>
                      </a:r>
                    </a:p>
                  </a:txBody>
                  <a:tcPr horzOverflow="overflow">
                    <a:solidFill>
                      <a:srgbClr val="C04242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-4.02%</a:t>
                      </a:r>
                    </a:p>
                  </a:txBody>
                  <a:tcPr horzOverflow="overflow">
                    <a:solidFill>
                      <a:srgbClr val="C04242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-5.02%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Thomas Becket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-5.18%</a:t>
                      </a:r>
                    </a:p>
                  </a:txBody>
                  <a:tcPr horzOverflow="overflow">
                    <a:solidFill>
                      <a:srgbClr val="C04242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-1.84%</a:t>
                      </a:r>
                    </a:p>
                  </a:txBody>
                  <a:tcPr horzOverflow="overflow">
                    <a:solidFill>
                      <a:srgbClr val="C04242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-1.91%</a:t>
                      </a:r>
                    </a:p>
                  </a:txBody>
                  <a:tcPr horzOverflow="overflow">
                    <a:solidFill>
                      <a:srgbClr val="C0424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-7.29%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5.91%</a:t>
                      </a:r>
                    </a:p>
                  </a:txBody>
                  <a:tcPr horzOverflow="overflow">
                    <a:solidFill>
                      <a:srgbClr val="4FC042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5.69%</a:t>
                      </a:r>
                    </a:p>
                  </a:txBody>
                  <a:tcPr horzOverflow="overflow">
                    <a:solidFill>
                      <a:srgbClr val="4FC042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-1.42%</a:t>
                      </a:r>
                    </a:p>
                  </a:txBody>
                  <a:tcPr horzOverflow="overflow">
                    <a:solidFill>
                      <a:srgbClr val="C04242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6.03%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1.40%</a:t>
                      </a:r>
                    </a:p>
                  </a:txBody>
                  <a:tcPr horzOverflow="overflow">
                    <a:solidFill>
                      <a:srgbClr val="4FC0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-2.09%</a:t>
                      </a:r>
                    </a:p>
                  </a:txBody>
                  <a:tcPr horzOverflow="overflow">
                    <a:solidFill>
                      <a:srgbClr val="C04242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-10.23%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-6.82%</a:t>
                      </a:r>
                    </a:p>
                  </a:txBody>
                  <a:tcPr horzOverflow="overflow">
                    <a:solidFill>
                      <a:srgbClr val="C04242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-1.04%</a:t>
                      </a:r>
                    </a:p>
                  </a:txBody>
                  <a:tcPr horzOverflow="overflow">
                    <a:solidFill>
                      <a:srgbClr val="C04242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5.13%</a:t>
                      </a:r>
                    </a:p>
                  </a:txBody>
                  <a:tcPr horzOverflow="overflow">
                    <a:solidFill>
                      <a:srgbClr val="4FC042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2.60%</a:t>
                      </a:r>
                    </a:p>
                  </a:txBody>
                  <a:tcPr horzOverflow="overflow">
                    <a:solidFill>
                      <a:srgbClr val="4FC04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11.05%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Thomas Becket CT12JB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Thomas Becket CT12JB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4.24%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26.83%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3.96%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17.25%</a:t>
                      </a:r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16.76%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5.61%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21.59%</a:t>
                      </a:r>
                    </a:p>
                  </a:txBody>
                  <a:tcPr horzOverflow="overflow">
                    <a:solidFill>
                      <a:srgbClr val="F8696B">
                        <a:alpha val="7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McDonalds Canterbury High Street CT12SS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1232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21.99%</a:t>
                      </a:r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7.18%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10.44%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5.17%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30.76%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9.07%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11.93%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Dolphin Inn Canterbury CT12AA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8.18%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19.52%</a:t>
                      </a:r>
                    </a:p>
                  </a:txBody>
                  <a:tcPr horzOverflow="overflow">
                    <a:solidFill>
                      <a:srgbClr val="F8696B">
                        <a:alpha val="9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6.02%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12.11%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17.24%</a:t>
                      </a:r>
                    </a:p>
                  </a:txBody>
                  <a:tcPr horzOverflow="overflow">
                    <a:solidFill>
                      <a:srgbClr val="F8696B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11.15%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21.09%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Unicorn Canterbury CT28BS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2.86%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19.64%</a:t>
                      </a:r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17.26%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31.44%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6.85%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9.87%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9.68%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Shakespeare CT12JR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634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5.64%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3.41%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25.76%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15.06%</a:t>
                      </a:r>
                    </a:p>
                  </a:txBody>
                  <a:tcPr horzOverflow="overflow">
                    <a:solidFill>
                      <a:srgbClr val="F8696B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15.82%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7.32%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23.67%</a:t>
                      </a:r>
                    </a:p>
                  </a:txBody>
                  <a:tcPr horzOverflow="overflow">
                    <a:solidFill>
                      <a:srgbClr val="F8696B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Drapers Arms CT12HX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12.79%</a:t>
                      </a:r>
                    </a:p>
                  </a:txBody>
                  <a:tcPr horzOverflow="overflow">
                    <a:solidFill>
                      <a:srgbClr val="F8696B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13.06%</a:t>
                      </a:r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4.14%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19.79%</a:t>
                      </a:r>
                    </a:p>
                  </a:txBody>
                  <a:tcPr horzOverflow="overflow">
                    <a:solidFill>
                      <a:srgbClr val="F8696B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21.51%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10.90%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14.66%</a:t>
                      </a:r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Maidens Head (Canterbury) CT13QZ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3.38%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12.68%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25.15%</a:t>
                      </a:r>
                    </a:p>
                  </a:txBody>
                  <a:tcPr horzOverflow="overflow">
                    <a:solidFill>
                      <a:srgbClr val="F8696B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5.65%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37.51%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8.61%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4.97%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Thomas Ingoldsby CT12HG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947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12.72%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4.20%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19.12%</a:t>
                      </a:r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14.53%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30.23%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8.84%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7.34%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Bell Crown CT12DE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6.79%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8.61%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26.00%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7.51%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18.82%</a:t>
                      </a:r>
                    </a:p>
                  </a:txBody>
                  <a:tcPr horzOverflow="overflow">
                    <a:solidFill>
                      <a:srgbClr val="F8696B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16.22%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Millers Arms Inn CT12AW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3.00%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5.61%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49.09%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2.40%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9.24%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23.76%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Lady Luck Canterbury CT12BQ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20.95%</a:t>
                      </a:r>
                    </a:p>
                  </a:txBody>
                  <a:tcPr horzOverflow="overflow">
                    <a:solidFill>
                      <a:srgbClr val="F8696B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9.81%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14.35%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23.67%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9.82%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11.64%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Black Griffin Canterbury CT12BG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15.12%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8.14%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33.40%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9.05%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17.37%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5.37%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6.76%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Cherry Tree CT12RU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6.40%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6.57%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6.90%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10.37%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44.04%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13.09%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6.65%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Bishops Finger CT28AF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8.16%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15.44%</a:t>
                      </a:r>
                    </a:p>
                  </a:txBody>
                  <a:tcPr horzOverflow="overflow">
                    <a:solidFill>
                      <a:srgbClr val="F8696B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5.39%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20.61%</a:t>
                      </a:r>
                    </a:p>
                  </a:txBody>
                  <a:tcPr horzOverflow="overflow">
                    <a:solidFill>
                      <a:srgbClr val="F8696B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16.27%</a:t>
                      </a:r>
                    </a:p>
                  </a:txBody>
                  <a:tcPr horzOverflow="overflow">
                    <a:solidFill>
                      <a:srgbClr val="F8696B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9.64%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Monument CT28BZ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3.02%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16.09%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1.98%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29.89%</a:t>
                      </a:r>
                    </a:p>
                  </a:txBody>
                  <a:tcPr horzOverflow="overflow">
                    <a:solidFill>
                      <a:srgbClr val="F8696B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6.30%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1.23%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40.86%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Carpenters Arms CT12DE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16.28%</a:t>
                      </a:r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3.73%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23.90%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21.89%</a:t>
                      </a:r>
                    </a:p>
                  </a:txBody>
                  <a:tcPr horzOverflow="overflow">
                    <a:solidFill>
                      <a:srgbClr val="F8696B">
                        <a:alpha val="9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18.67%</a:t>
                      </a:r>
                    </a:p>
                  </a:txBody>
                  <a:tcPr horzOverflow="overflow">
                    <a:solidFill>
                      <a:srgbClr val="F8696B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5.21%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7.14%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Cafe Des Amis CT28AA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7.42%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1.38%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19.79%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12.10%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16.55%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7.83%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34.13%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West Gate Inn CT27EB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715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13.95%</a:t>
                      </a:r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8.94%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16.82%</a:t>
                      </a:r>
                    </a:p>
                  </a:txBody>
                  <a:tcPr horzOverflow="overflow">
                    <a:solidFill>
                      <a:srgbClr val="F8696B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7.24%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17.93%</a:t>
                      </a:r>
                    </a:p>
                  </a:txBody>
                  <a:tcPr horzOverflow="overflow">
                    <a:solidFill>
                      <a:srgbClr val="F8696B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8.34%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Penny Theatre Canterbury CT11BL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12.09%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18.94%</a:t>
                      </a:r>
                    </a:p>
                  </a:txBody>
                  <a:tcPr horzOverflow="overflow">
                    <a:solidFill>
                      <a:srgbClr val="F8696B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8.38%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8.17%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27.14%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12.18%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9.92%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Cosy Club Canterbury CT12TH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615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11.13%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3.30%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14.86%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11.78%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17.55%</a:t>
                      </a:r>
                    </a:p>
                  </a:txBody>
                  <a:tcPr horzOverflow="overflow">
                    <a:solidFill>
                      <a:srgbClr val="F8696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11.34%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27.74%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New Inn CT11NP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13.08%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18.74%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46.72%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14.98%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1.51%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4.56%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Old City Bar CT13HJ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4.51%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14.98%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8.95%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18.09%</a:t>
                      </a:r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27.59%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9.44%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12.07%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Ivy Canterbury CT12SH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588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8.39%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19.77%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9.96%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8.61%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7.64%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42.98%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Parrot CT12AG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3.57%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2.60%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29.64%</a:t>
                      </a:r>
                    </a:p>
                  </a:txBody>
                  <a:tcPr horzOverflow="overflow">
                    <a:solidFill>
                      <a:srgbClr val="F8696B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13.30%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9.85%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6.59%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33.70%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Hart CT12QX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10.31%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6.67%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23.92%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17.73%</a:t>
                      </a:r>
                    </a:p>
                  </a:txBody>
                  <a:tcPr horzOverflow="overflow">
                    <a:solidFill>
                      <a:srgbClr val="F8696B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8.93%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9.04%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20.65%</a:t>
                      </a:r>
                    </a:p>
                  </a:txBody>
                  <a:tcPr horzOverflow="overflow">
                    <a:solidFill>
                      <a:srgbClr val="F8696B">
                        <a:alpha val="8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Thomas Becket CT12JB and 371 Chains in 1 Miles from 16/04/2025 - 08/04/2026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Thomas Becket CT12JB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Thomas Becket CT12JB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320444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1738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Thomas Becket CT12JB and 371 Chains in 1 Miles from 16/04/2025 - 08/04/2026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Thomas Becket CT12JB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Thomas Becket CT12JB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320444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1738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Thomas Becket CT12JB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1738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Thomas Becket CT12JB and 371 Chains in 1 Miles from 16/04/2025 - 08/04/2026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Thomas Becket CT12JB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1738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Thomas Becket CT12JB and 371 Chains in 1 Miles from 16/04/2025 - 08/04/2026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Thomas Becket CT12JB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Thomas Becket CT12JB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120255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762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Thomas Becket CT12JB and 371 Chains in 1 Miles from 16/04/2025 - 08/04/2026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Thomas Becket CT12JB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Thomas Becket CT12JB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110400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725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Thomas Becket CT12JB and 371 Chains in 1 Miles from 16/04/2025 - 08/04/2026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Thomas Becket CT12JB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Thomas Becket CT12JB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116579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748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Thomas Becket CT12JB and 371 Chains in 1 Miles from 16/04/2025 - 08/04/2026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Thomas Becket CT12JB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Thomas Becket CT12JB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320444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1738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2039</Words>
  <Characters>0</Characters>
  <Application>Microsoft Office PowerPoint</Application>
  <PresentationFormat>Widescreen</PresentationFormat>
  <Lines>0</Lines>
  <Paragraphs>809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2026-05-06T12:23:49Z</dcterms:modified>
</cp:coreProperties>
</file>