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2" d="100"/>
          <a:sy n="112" d="100"/>
        </p:scale>
        <p:origin x="63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038-4521-984C-A026C37AF965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6.1100000000000002E-2</c:v>
                </c:pt>
                <c:pt idx="1">
                  <c:v>7.1999999999999995E-2</c:v>
                </c:pt>
                <c:pt idx="2">
                  <c:v>8.8999999999999996E-2</c:v>
                </c:pt>
                <c:pt idx="3">
                  <c:v>0.104</c:v>
                </c:pt>
                <c:pt idx="4">
                  <c:v>0.21079999999999999</c:v>
                </c:pt>
                <c:pt idx="5">
                  <c:v>0.2802</c:v>
                </c:pt>
                <c:pt idx="6">
                  <c:v>0.18260000000000001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38-4521-984C-A026C37AF9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Griffins Head NG158EN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8.2500000000000004E-2</c:v>
                </c:pt>
                <c:pt idx="1">
                  <c:v>6.6900000000000001E-2</c:v>
                </c:pt>
                <c:pt idx="2">
                  <c:v>0.1021</c:v>
                </c:pt>
                <c:pt idx="3">
                  <c:v>0.1026</c:v>
                </c:pt>
                <c:pt idx="4">
                  <c:v>0.1764</c:v>
                </c:pt>
                <c:pt idx="5">
                  <c:v>0.22</c:v>
                </c:pt>
                <c:pt idx="6">
                  <c:v>0.24909999999999999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38-4521-984C-A026C37AF9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Green Dragon NG157JW</c:v>
                </c:pt>
                <c:pt idx="1">
                  <c:v>Engine Rooms NG156EP</c:v>
                </c:pt>
              </c:strCache>
            </c:strRef>
          </c:cat>
          <c:val>
            <c:numRef>
              <c:f>'Sheet1'!$D$2:$D$19</c:f>
              <c:numCache>
                <c:formatCode>General</c:formatCode>
                <c:ptCount val="18"/>
                <c:pt idx="0">
                  <c:v>3.2397</c:v>
                </c:pt>
                <c:pt idx="1">
                  <c:v>0.93569999999999998</c:v>
                </c:pt>
                <c:pt idx="2">
                  <c:v>0.93079999999999996</c:v>
                </c:pt>
                <c:pt idx="3">
                  <c:v>0.64259999999999995</c:v>
                </c:pt>
                <c:pt idx="4">
                  <c:v>0.56679999999999997</c:v>
                </c:pt>
                <c:pt idx="5">
                  <c:v>0.41099999999999998</c:v>
                </c:pt>
                <c:pt idx="6">
                  <c:v>0.41099999999999998</c:v>
                </c:pt>
                <c:pt idx="7">
                  <c:v>0.38940000000000002</c:v>
                </c:pt>
                <c:pt idx="8">
                  <c:v>0.2898</c:v>
                </c:pt>
                <c:pt idx="9">
                  <c:v>0.27239999999999998</c:v>
                </c:pt>
                <c:pt idx="10">
                  <c:v>0.21179999999999999</c:v>
                </c:pt>
                <c:pt idx="11">
                  <c:v>3.1699999999999999E-2</c:v>
                </c:pt>
                <c:pt idx="12">
                  <c:v>3.09E-2</c:v>
                </c:pt>
                <c:pt idx="13">
                  <c:v>2.4199999999999999E-2</c:v>
                </c:pt>
                <c:pt idx="14">
                  <c:v>-0.3654</c:v>
                </c:pt>
                <c:pt idx="15">
                  <c:v>-0.59150000000000003</c:v>
                </c:pt>
                <c:pt idx="16">
                  <c:v>-1.0025999999999999</c:v>
                </c:pt>
                <c:pt idx="17">
                  <c:v>-1.0935999999999999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4FB-46DA-B9ED-196F512761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01/06/2022 - 24/05/2023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FFD-4057-B56D-D8689C225DE5}"/>
              </c:ext>
            </c:extLst>
          </c:dPt>
          <c:cat>
            <c:strRef>
              <c:f>'Sheet1'!$A$2:$A$21</c:f>
              <c:strCache>
                <c:ptCount val="20"/>
                <c:pt idx="0">
                  <c:v>Ballers NG157AX</c:v>
                </c:pt>
                <c:pt idx="1">
                  <c:v>The Pilgrim Oak NG157AX</c:v>
                </c:pt>
                <c:pt idx="2">
                  <c:v>Half Moon NG157BS</c:v>
                </c:pt>
                <c:pt idx="3">
                  <c:v>Nabb Inn (Hucknall) NG156NT</c:v>
                </c:pt>
                <c:pt idx="4">
                  <c:v>Byron's Rest (Hucknall) NG157AS</c:v>
                </c:pt>
                <c:pt idx="5">
                  <c:v>Green Dragon NG157JW</c:v>
                </c:pt>
                <c:pt idx="6">
                  <c:v>Station Hotel NG157TQ</c:v>
                </c:pt>
                <c:pt idx="7">
                  <c:v>Sherwood Ranger (Ravenshead) NG159DH</c:v>
                </c:pt>
                <c:pt idx="8">
                  <c:v>Plough &amp; Harrow Inn NG157HJ</c:v>
                </c:pt>
                <c:pt idx="9">
                  <c:v>Baker &amp; Bear NG157LD</c:v>
                </c:pt>
                <c:pt idx="10">
                  <c:v>Cowshed NG157AW</c:v>
                </c:pt>
                <c:pt idx="11">
                  <c:v>Hideout Hucknall NG157BT</c:v>
                </c:pt>
                <c:pt idx="12">
                  <c:v>Havana Blue NG157AB</c:v>
                </c:pt>
                <c:pt idx="13">
                  <c:v>Half Moon Inn (Hucknall) NG157AW</c:v>
                </c:pt>
                <c:pt idx="14">
                  <c:v>Door 57 NG156NT</c:v>
                </c:pt>
                <c:pt idx="15">
                  <c:v>Engine Rooms NG156EP</c:v>
                </c:pt>
                <c:pt idx="16">
                  <c:v>Broomhill Inn NG156AJ</c:v>
                </c:pt>
                <c:pt idx="17">
                  <c:v>Horse &amp; Groom NG158AE</c:v>
                </c:pt>
                <c:pt idx="18">
                  <c:v>Griffins Head NG158EN</c:v>
                </c:pt>
                <c:pt idx="19">
                  <c:v>Red Lion (Hucknall) NG157AX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</c:v>
                </c:pt>
                <c:pt idx="1">
                  <c:v>8.0799999999999997E-2</c:v>
                </c:pt>
                <c:pt idx="2">
                  <c:v>0</c:v>
                </c:pt>
                <c:pt idx="3">
                  <c:v>8.3299999999999999E-2</c:v>
                </c:pt>
                <c:pt idx="4">
                  <c:v>3.2500000000000001E-2</c:v>
                </c:pt>
                <c:pt idx="5">
                  <c:v>9.7000000000000003E-3</c:v>
                </c:pt>
                <c:pt idx="6">
                  <c:v>7.4899999999999994E-2</c:v>
                </c:pt>
                <c:pt idx="7">
                  <c:v>3.7499999999999999E-2</c:v>
                </c:pt>
                <c:pt idx="8">
                  <c:v>4.0800000000000003E-2</c:v>
                </c:pt>
                <c:pt idx="9">
                  <c:v>2.7900000000000001E-2</c:v>
                </c:pt>
                <c:pt idx="10">
                  <c:v>2.69E-2</c:v>
                </c:pt>
                <c:pt idx="11">
                  <c:v>2.12E-2</c:v>
                </c:pt>
                <c:pt idx="12">
                  <c:v>1.46E-2</c:v>
                </c:pt>
                <c:pt idx="13">
                  <c:v>7.2499999999999995E-2</c:v>
                </c:pt>
                <c:pt idx="14">
                  <c:v>2.2100000000000002E-2</c:v>
                </c:pt>
                <c:pt idx="15">
                  <c:v>4.7E-2</c:v>
                </c:pt>
                <c:pt idx="16">
                  <c:v>0.1258</c:v>
                </c:pt>
                <c:pt idx="17">
                  <c:v>0.10730000000000001</c:v>
                </c:pt>
                <c:pt idx="18">
                  <c:v>0.1376</c:v>
                </c:pt>
                <c:pt idx="19">
                  <c:v>3.6799999999999999E-2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FD-4057-B56D-D8689C225D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31/05/2023 - 22/05/2024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Ballers NG157AX</c:v>
                </c:pt>
                <c:pt idx="1">
                  <c:v>The Pilgrim Oak NG157AX</c:v>
                </c:pt>
                <c:pt idx="2">
                  <c:v>Half Moon NG157BS</c:v>
                </c:pt>
                <c:pt idx="3">
                  <c:v>Nabb Inn (Hucknall) NG156NT</c:v>
                </c:pt>
                <c:pt idx="4">
                  <c:v>Byron's Rest (Hucknall) NG157AS</c:v>
                </c:pt>
                <c:pt idx="5">
                  <c:v>Green Dragon NG157JW</c:v>
                </c:pt>
                <c:pt idx="6">
                  <c:v>Station Hotel NG157TQ</c:v>
                </c:pt>
                <c:pt idx="7">
                  <c:v>Sherwood Ranger (Ravenshead) NG159DH</c:v>
                </c:pt>
                <c:pt idx="8">
                  <c:v>Plough &amp; Harrow Inn NG157HJ</c:v>
                </c:pt>
                <c:pt idx="9">
                  <c:v>Baker &amp; Bear NG157LD</c:v>
                </c:pt>
                <c:pt idx="10">
                  <c:v>Cowshed NG157AW</c:v>
                </c:pt>
                <c:pt idx="11">
                  <c:v>Hideout Hucknall NG157BT</c:v>
                </c:pt>
                <c:pt idx="12">
                  <c:v>Havana Blue NG157AB</c:v>
                </c:pt>
                <c:pt idx="13">
                  <c:v>Half Moon Inn (Hucknall) NG157AW</c:v>
                </c:pt>
                <c:pt idx="14">
                  <c:v>Door 57 NG156NT</c:v>
                </c:pt>
                <c:pt idx="15">
                  <c:v>Engine Rooms NG156EP</c:v>
                </c:pt>
                <c:pt idx="16">
                  <c:v>Broomhill Inn NG156AJ</c:v>
                </c:pt>
                <c:pt idx="17">
                  <c:v>Horse &amp; Groom NG158AE</c:v>
                </c:pt>
                <c:pt idx="18">
                  <c:v>Griffins Head NG158EN</c:v>
                </c:pt>
                <c:pt idx="19">
                  <c:v>Red Lion (Hucknall) NG157AX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2.24E-2</c:v>
                </c:pt>
                <c:pt idx="1">
                  <c:v>9.7100000000000006E-2</c:v>
                </c:pt>
                <c:pt idx="2">
                  <c:v>1.5100000000000001E-2</c:v>
                </c:pt>
                <c:pt idx="3">
                  <c:v>8.9899999999999994E-2</c:v>
                </c:pt>
                <c:pt idx="4">
                  <c:v>3.85E-2</c:v>
                </c:pt>
                <c:pt idx="5">
                  <c:v>1.5599999999999999E-2</c:v>
                </c:pt>
                <c:pt idx="6">
                  <c:v>7.9399999999999998E-2</c:v>
                </c:pt>
                <c:pt idx="7">
                  <c:v>4.1500000000000002E-2</c:v>
                </c:pt>
                <c:pt idx="8">
                  <c:v>4.3900000000000002E-2</c:v>
                </c:pt>
                <c:pt idx="9">
                  <c:v>2.87E-2</c:v>
                </c:pt>
                <c:pt idx="10">
                  <c:v>2.6800000000000001E-2</c:v>
                </c:pt>
                <c:pt idx="11">
                  <c:v>2.0500000000000001E-2</c:v>
                </c:pt>
                <c:pt idx="12">
                  <c:v>1.24E-2</c:v>
                </c:pt>
                <c:pt idx="13">
                  <c:v>6.9000000000000006E-2</c:v>
                </c:pt>
                <c:pt idx="14">
                  <c:v>1.4E-2</c:v>
                </c:pt>
                <c:pt idx="15">
                  <c:v>3.5299999999999998E-2</c:v>
                </c:pt>
                <c:pt idx="16">
                  <c:v>0.11409999999999999</c:v>
                </c:pt>
                <c:pt idx="17">
                  <c:v>9.4100000000000003E-2</c:v>
                </c:pt>
                <c:pt idx="18">
                  <c:v>0.1235</c:v>
                </c:pt>
                <c:pt idx="19">
                  <c:v>1.7500000000000002E-2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FD-4057-B56D-D8689C225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Ballers NG157AX</c:v>
                </c:pt>
                <c:pt idx="1">
                  <c:v>The Pilgrim Oak NG157AX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2.24E-2</c:v>
                </c:pt>
                <c:pt idx="1">
                  <c:v>1.6299999999999999E-2</c:v>
                </c:pt>
                <c:pt idx="2">
                  <c:v>1.5100000000000001E-2</c:v>
                </c:pt>
                <c:pt idx="3">
                  <c:v>6.6E-3</c:v>
                </c:pt>
                <c:pt idx="4">
                  <c:v>6.0000000000000001E-3</c:v>
                </c:pt>
                <c:pt idx="5">
                  <c:v>5.8999999999999999E-3</c:v>
                </c:pt>
                <c:pt idx="6">
                  <c:v>4.4999999999999997E-3</c:v>
                </c:pt>
                <c:pt idx="7">
                  <c:v>4.0000000000000001E-3</c:v>
                </c:pt>
                <c:pt idx="8">
                  <c:v>3.0999999999999999E-3</c:v>
                </c:pt>
                <c:pt idx="9">
                  <c:v>8.0000000000000004E-4</c:v>
                </c:pt>
                <c:pt idx="10">
                  <c:v>-1E-4</c:v>
                </c:pt>
                <c:pt idx="11">
                  <c:v>-6.9999999999999999E-4</c:v>
                </c:pt>
                <c:pt idx="12">
                  <c:v>-2.2000000000000001E-3</c:v>
                </c:pt>
                <c:pt idx="13">
                  <c:v>-3.5000000000000001E-3</c:v>
                </c:pt>
                <c:pt idx="14">
                  <c:v>-8.0999999999999996E-3</c:v>
                </c:pt>
                <c:pt idx="15">
                  <c:v>-1.17E-2</c:v>
                </c:pt>
                <c:pt idx="16">
                  <c:v>-1.17E-2</c:v>
                </c:pt>
                <c:pt idx="17">
                  <c:v>-1.32E-2</c:v>
                </c:pt>
                <c:pt idx="18">
                  <c:v>-1.41E-2</c:v>
                </c:pt>
                <c:pt idx="19">
                  <c:v>-1.9300000000000001E-2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8B6-4A31-BD21-94447E939C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548-4C6D-933C-0C411A850220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5.4300000000000001E-2</c:v>
                </c:pt>
                <c:pt idx="1">
                  <c:v>0.1212</c:v>
                </c:pt>
                <c:pt idx="2">
                  <c:v>0.24990000000000001</c:v>
                </c:pt>
                <c:pt idx="3">
                  <c:v>0.25829999999999997</c:v>
                </c:pt>
                <c:pt idx="4">
                  <c:v>0.20469999999999999</c:v>
                </c:pt>
                <c:pt idx="5">
                  <c:v>8.4599999999999995E-2</c:v>
                </c:pt>
                <c:pt idx="6">
                  <c:v>2.6599999999999999E-2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48-4C6D-933C-0C411A8502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Griffins Head NG158EN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8.1900000000000001E-2</c:v>
                </c:pt>
                <c:pt idx="1">
                  <c:v>0.12989999999999999</c:v>
                </c:pt>
                <c:pt idx="2">
                  <c:v>0.25659999999999999</c:v>
                </c:pt>
                <c:pt idx="3">
                  <c:v>0.2127</c:v>
                </c:pt>
                <c:pt idx="4">
                  <c:v>0.19850000000000001</c:v>
                </c:pt>
                <c:pt idx="5">
                  <c:v>8.6599999999999996E-2</c:v>
                </c:pt>
                <c:pt idx="6">
                  <c:v>3.3399999999999999E-2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48-4C6D-933C-0C411A8502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2.76E-2</c:v>
                </c:pt>
                <c:pt idx="1">
                  <c:v>8.6999999999999994E-3</c:v>
                </c:pt>
                <c:pt idx="2">
                  <c:v>6.7000000000000002E-3</c:v>
                </c:pt>
                <c:pt idx="3">
                  <c:v>-4.5600000000000002E-2</c:v>
                </c:pt>
                <c:pt idx="4">
                  <c:v>-6.1999999999999998E-3</c:v>
                </c:pt>
                <c:pt idx="5">
                  <c:v>2E-3</c:v>
                </c:pt>
                <c:pt idx="6">
                  <c:v>6.7999999999999996E-3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675-4999-8D05-FED7BE0E2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2.1399999999999999E-2</c:v>
                </c:pt>
                <c:pt idx="1">
                  <c:v>-5.1000000000000004E-3</c:v>
                </c:pt>
                <c:pt idx="2">
                  <c:v>1.3100000000000001E-2</c:v>
                </c:pt>
                <c:pt idx="3">
                  <c:v>-1.4E-3</c:v>
                </c:pt>
                <c:pt idx="4">
                  <c:v>-3.44E-2</c:v>
                </c:pt>
                <c:pt idx="5">
                  <c:v>-6.0199999999999997E-2</c:v>
                </c:pt>
                <c:pt idx="6">
                  <c:v>6.6500000000000004E-2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DFF-40CF-A946-49811775D8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3FA-4D2F-B715-C5146394A620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7.2599999999999998E-2</c:v>
                </c:pt>
                <c:pt idx="1">
                  <c:v>0.56999999999999995</c:v>
                </c:pt>
                <c:pt idx="2">
                  <c:v>0.35730000000000001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FA-4D2F-B715-C5146394A6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Griffins Head NG158EN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6.6699999999999995E-2</c:v>
                </c:pt>
                <c:pt idx="1">
                  <c:v>0.70609999999999995</c:v>
                </c:pt>
                <c:pt idx="2">
                  <c:v>0.22700000000000001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FA-4D2F-B715-C5146394A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-5.8999999999999999E-3</c:v>
                </c:pt>
                <c:pt idx="1">
                  <c:v>0.1361</c:v>
                </c:pt>
                <c:pt idx="2">
                  <c:v>-0.1303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1B4-41E4-8982-2802DF2D93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F33-48CB-B09A-17EE49050EAB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0.33800000000000002</c:v>
                </c:pt>
                <c:pt idx="1">
                  <c:v>0.66190000000000004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33-48CB-B09A-17EE49050E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Griffins Head NG158EN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0.3866</c:v>
                </c:pt>
                <c:pt idx="1">
                  <c:v>0.61329999999999996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33-48CB-B09A-17EE49050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4.8599999999999997E-2</c:v>
                </c:pt>
                <c:pt idx="1">
                  <c:v>-4.8599999999999997E-2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262-4A26-9B3E-DE937A1D4B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227-44F8-82A4-7AB931B74D6F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0.20200000000000001</c:v>
                </c:pt>
                <c:pt idx="1">
                  <c:v>5.6399999999999999E-2</c:v>
                </c:pt>
                <c:pt idx="2">
                  <c:v>0.1099</c:v>
                </c:pt>
                <c:pt idx="3">
                  <c:v>0.21990000000000001</c:v>
                </c:pt>
                <c:pt idx="4">
                  <c:v>9.6600000000000005E-2</c:v>
                </c:pt>
                <c:pt idx="5">
                  <c:v>0.1973</c:v>
                </c:pt>
                <c:pt idx="6">
                  <c:v>8.0100000000000005E-2</c:v>
                </c:pt>
                <c:pt idx="7">
                  <c:v>3.7400000000000003E-2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27-44F8-82A4-7AB931B74D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Griffins Head NG158EN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0.16109999999999999</c:v>
                </c:pt>
                <c:pt idx="1">
                  <c:v>2.4299999999999999E-2</c:v>
                </c:pt>
                <c:pt idx="2">
                  <c:v>0.21390000000000001</c:v>
                </c:pt>
                <c:pt idx="3">
                  <c:v>3.2199999999999999E-2</c:v>
                </c:pt>
                <c:pt idx="4">
                  <c:v>0.1207</c:v>
                </c:pt>
                <c:pt idx="5">
                  <c:v>0.27900000000000003</c:v>
                </c:pt>
                <c:pt idx="6">
                  <c:v>7.2900000000000006E-2</c:v>
                </c:pt>
                <c:pt idx="7">
                  <c:v>9.5500000000000002E-2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27-44F8-82A4-7AB931B74D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-4.0899999999999999E-2</c:v>
                </c:pt>
                <c:pt idx="1">
                  <c:v>-3.2099999999999997E-2</c:v>
                </c:pt>
                <c:pt idx="2">
                  <c:v>0.104</c:v>
                </c:pt>
                <c:pt idx="3">
                  <c:v>-0.18770000000000001</c:v>
                </c:pt>
                <c:pt idx="4">
                  <c:v>2.41E-2</c:v>
                </c:pt>
                <c:pt idx="5">
                  <c:v>8.1699999999999995E-2</c:v>
                </c:pt>
                <c:pt idx="6">
                  <c:v>-7.1999999999999998E-3</c:v>
                </c:pt>
                <c:pt idx="7">
                  <c:v>5.8099999999999999E-2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85C-49A0-9D80-3924B6B496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74B-4208-966A-7A41AA20FE8C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0.53779999999999994</c:v>
                </c:pt>
                <c:pt idx="1">
                  <c:v>0.18509999999999999</c:v>
                </c:pt>
                <c:pt idx="2">
                  <c:v>8.7300000000000003E-2</c:v>
                </c:pt>
                <c:pt idx="3">
                  <c:v>9.1899999999999996E-2</c:v>
                </c:pt>
                <c:pt idx="4">
                  <c:v>3.4299999999999997E-2</c:v>
                </c:pt>
                <c:pt idx="5">
                  <c:v>1.4500000000000001E-2</c:v>
                </c:pt>
                <c:pt idx="6">
                  <c:v>4.8800000000000003E-2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4B-4208-966A-7A41AA20FE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Griffins Head NG158EN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0.37309999999999999</c:v>
                </c:pt>
                <c:pt idx="1">
                  <c:v>0.21479999999999999</c:v>
                </c:pt>
                <c:pt idx="2">
                  <c:v>0.15090000000000001</c:v>
                </c:pt>
                <c:pt idx="3">
                  <c:v>0.1434</c:v>
                </c:pt>
                <c:pt idx="4">
                  <c:v>6.5299999999999997E-2</c:v>
                </c:pt>
                <c:pt idx="5">
                  <c:v>2.01E-2</c:v>
                </c:pt>
                <c:pt idx="6">
                  <c:v>3.2099999999999997E-2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4B-4208-966A-7A41AA20FE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-0.16470000000000001</c:v>
                </c:pt>
                <c:pt idx="1">
                  <c:v>2.9700000000000001E-2</c:v>
                </c:pt>
                <c:pt idx="2">
                  <c:v>6.3600000000000004E-2</c:v>
                </c:pt>
                <c:pt idx="3">
                  <c:v>5.1499999999999997E-2</c:v>
                </c:pt>
                <c:pt idx="4">
                  <c:v>3.1E-2</c:v>
                </c:pt>
                <c:pt idx="5">
                  <c:v>5.5999999999999999E-3</c:v>
                </c:pt>
                <c:pt idx="6">
                  <c:v>-1.67E-2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637-4DDA-ABEB-35D756E8A1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Griffins Head NG158EN</c:v>
                </c:pt>
                <c:pt idx="1">
                  <c:v>Horse &amp; Groom NG158AE</c:v>
                </c:pt>
                <c:pt idx="2">
                  <c:v>Station Hotel NG157TQ</c:v>
                </c:pt>
                <c:pt idx="3">
                  <c:v>Nabb Inn (Hucknall) NG156NT</c:v>
                </c:pt>
                <c:pt idx="4">
                  <c:v>Broomhill Inn NG156AJ</c:v>
                </c:pt>
                <c:pt idx="5">
                  <c:v>The Pilgrim Oak NG157AX</c:v>
                </c:pt>
                <c:pt idx="6">
                  <c:v>Byron's Rest (Hucknall) NG157AS</c:v>
                </c:pt>
                <c:pt idx="7">
                  <c:v>Half Moon Inn (Hucknall) NG157AW</c:v>
                </c:pt>
                <c:pt idx="8">
                  <c:v>Baker &amp; Bear NG157LD</c:v>
                </c:pt>
                <c:pt idx="9">
                  <c:v>Cowshed NG157AW</c:v>
                </c:pt>
                <c:pt idx="10">
                  <c:v>Plough &amp; Harrow Inn NG157HJ</c:v>
                </c:pt>
                <c:pt idx="11">
                  <c:v>Hideout Hucknall NG157BT</c:v>
                </c:pt>
                <c:pt idx="12">
                  <c:v>Havana Blue NG157AB</c:v>
                </c:pt>
                <c:pt idx="13">
                  <c:v>Engine Rooms NG156EP</c:v>
                </c:pt>
                <c:pt idx="14">
                  <c:v>Door 57 NG156NT</c:v>
                </c:pt>
                <c:pt idx="15">
                  <c:v>Ballers NG157AX</c:v>
                </c:pt>
                <c:pt idx="16">
                  <c:v>Sherwood Ranger (Ravenshead) NG159DH</c:v>
                </c:pt>
                <c:pt idx="17">
                  <c:v>Half Moon NG157BS</c:v>
                </c:pt>
                <c:pt idx="18">
                  <c:v>Red Lion (Hucknall) NG157AX</c:v>
                </c:pt>
                <c:pt idx="19">
                  <c:v>Green Dragon NG157JW</c:v>
                </c:pt>
              </c:strCache>
            </c:strRef>
          </c:cat>
          <c:val>
            <c:numRef>
              <c:f>'Sheet1'!$F$2:$F$21</c:f>
              <c:numCache>
                <c:formatCode>General</c:formatCode>
                <c:ptCount val="20"/>
                <c:pt idx="0">
                  <c:v>0.35039999999999999</c:v>
                </c:pt>
                <c:pt idx="1">
                  <c:v>0.14580000000000001</c:v>
                </c:pt>
                <c:pt idx="2">
                  <c:v>8.9300000000000004E-2</c:v>
                </c:pt>
                <c:pt idx="3">
                  <c:v>5.74E-2</c:v>
                </c:pt>
                <c:pt idx="4">
                  <c:v>5.1499999999999997E-2</c:v>
                </c:pt>
                <c:pt idx="5">
                  <c:v>4.4600000000000001E-2</c:v>
                </c:pt>
                <c:pt idx="6">
                  <c:v>4.1000000000000002E-2</c:v>
                </c:pt>
                <c:pt idx="7">
                  <c:v>4.0099999999999997E-2</c:v>
                </c:pt>
                <c:pt idx="8">
                  <c:v>2.87E-2</c:v>
                </c:pt>
                <c:pt idx="9">
                  <c:v>2.6700000000000002E-2</c:v>
                </c:pt>
                <c:pt idx="10">
                  <c:v>2.6599999999999999E-2</c:v>
                </c:pt>
                <c:pt idx="11">
                  <c:v>1.47E-2</c:v>
                </c:pt>
                <c:pt idx="12">
                  <c:v>1.2699999999999999E-2</c:v>
                </c:pt>
                <c:pt idx="13">
                  <c:v>1.23E-2</c:v>
                </c:pt>
                <c:pt idx="14">
                  <c:v>1.1900000000000001E-2</c:v>
                </c:pt>
                <c:pt idx="15">
                  <c:v>1.17E-2</c:v>
                </c:pt>
                <c:pt idx="16">
                  <c:v>0.01</c:v>
                </c:pt>
                <c:pt idx="17">
                  <c:v>8.6999999999999994E-3</c:v>
                </c:pt>
                <c:pt idx="18">
                  <c:v>7.4000000000000003E-3</c:v>
                </c:pt>
                <c:pt idx="19">
                  <c:v>7.4000000000000003E-3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FD-4731-BCD4-AE982BF780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01/06/2022 - 24/05/2023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262-47F8-B103-A5F08496C857}"/>
              </c:ext>
            </c:extLst>
          </c:dPt>
          <c:cat>
            <c:strRef>
              <c:f>'Sheet1'!$A$2:$A$21</c:f>
              <c:strCache>
                <c:ptCount val="20"/>
                <c:pt idx="0">
                  <c:v>Byron's Rest (Hucknall) NG157AS</c:v>
                </c:pt>
                <c:pt idx="1">
                  <c:v>Ballers NG157AX</c:v>
                </c:pt>
                <c:pt idx="2">
                  <c:v>Station Hotel NG157TQ</c:v>
                </c:pt>
                <c:pt idx="3">
                  <c:v>The Pilgrim Oak NG157AX</c:v>
                </c:pt>
                <c:pt idx="4">
                  <c:v>Half Moon NG157BS</c:v>
                </c:pt>
                <c:pt idx="5">
                  <c:v>Green Dragon NG157JW</c:v>
                </c:pt>
                <c:pt idx="6">
                  <c:v>Nabb Inn (Hucknall) NG156NT</c:v>
                </c:pt>
                <c:pt idx="7">
                  <c:v>Plough &amp; Harrow Inn NG157HJ</c:v>
                </c:pt>
                <c:pt idx="8">
                  <c:v>Horse &amp; Groom NG158AE</c:v>
                </c:pt>
                <c:pt idx="9">
                  <c:v>Baker &amp; Bear NG157LD</c:v>
                </c:pt>
                <c:pt idx="10">
                  <c:v>Hideout Hucknall NG157BT</c:v>
                </c:pt>
                <c:pt idx="11">
                  <c:v>Sherwood Ranger (Ravenshead) NG159DH</c:v>
                </c:pt>
                <c:pt idx="12">
                  <c:v>Havana Blue NG157AB</c:v>
                </c:pt>
                <c:pt idx="13">
                  <c:v>Cowshed NG157AW</c:v>
                </c:pt>
                <c:pt idx="14">
                  <c:v>Door 57 NG156NT</c:v>
                </c:pt>
                <c:pt idx="15">
                  <c:v>Broomhill Inn NG156AJ</c:v>
                </c:pt>
                <c:pt idx="16">
                  <c:v>Half Moon Inn (Hucknall) NG157AW</c:v>
                </c:pt>
                <c:pt idx="17">
                  <c:v>Engine Rooms NG156EP</c:v>
                </c:pt>
                <c:pt idx="18">
                  <c:v>Red Lion (Hucknall) NG157AX</c:v>
                </c:pt>
                <c:pt idx="19">
                  <c:v>Griffins Head NG158EN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2.8199999999999999E-2</c:v>
                </c:pt>
                <c:pt idx="1">
                  <c:v>0</c:v>
                </c:pt>
                <c:pt idx="2">
                  <c:v>8.48E-2</c:v>
                </c:pt>
                <c:pt idx="3">
                  <c:v>5.1400000000000001E-2</c:v>
                </c:pt>
                <c:pt idx="4">
                  <c:v>0</c:v>
                </c:pt>
                <c:pt idx="5">
                  <c:v>4.1999999999999997E-3</c:v>
                </c:pt>
                <c:pt idx="6">
                  <c:v>6.0299999999999999E-2</c:v>
                </c:pt>
                <c:pt idx="7">
                  <c:v>2.9899999999999999E-2</c:v>
                </c:pt>
                <c:pt idx="8">
                  <c:v>0.12909999999999999</c:v>
                </c:pt>
                <c:pt idx="9">
                  <c:v>2.9899999999999999E-2</c:v>
                </c:pt>
                <c:pt idx="10">
                  <c:v>1.52E-2</c:v>
                </c:pt>
                <c:pt idx="11">
                  <c:v>1.8200000000000001E-2</c:v>
                </c:pt>
                <c:pt idx="12">
                  <c:v>1.4E-2</c:v>
                </c:pt>
                <c:pt idx="13">
                  <c:v>3.1699999999999999E-2</c:v>
                </c:pt>
                <c:pt idx="14">
                  <c:v>1.5699999999999999E-2</c:v>
                </c:pt>
                <c:pt idx="15">
                  <c:v>6.7199999999999996E-2</c:v>
                </c:pt>
                <c:pt idx="16">
                  <c:v>5.74E-2</c:v>
                </c:pt>
                <c:pt idx="17">
                  <c:v>2.0400000000000001E-2</c:v>
                </c:pt>
                <c:pt idx="18">
                  <c:v>3.1600000000000003E-2</c:v>
                </c:pt>
                <c:pt idx="19">
                  <c:v>0.30980000000000002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62-47F8-B103-A5F08496C8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31/05/2023 - 22/05/2024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Byron's Rest (Hucknall) NG157AS</c:v>
                </c:pt>
                <c:pt idx="1">
                  <c:v>Ballers NG157AX</c:v>
                </c:pt>
                <c:pt idx="2">
                  <c:v>Station Hotel NG157TQ</c:v>
                </c:pt>
                <c:pt idx="3">
                  <c:v>The Pilgrim Oak NG157AX</c:v>
                </c:pt>
                <c:pt idx="4">
                  <c:v>Half Moon NG157BS</c:v>
                </c:pt>
                <c:pt idx="5">
                  <c:v>Green Dragon NG157JW</c:v>
                </c:pt>
                <c:pt idx="6">
                  <c:v>Nabb Inn (Hucknall) NG156NT</c:v>
                </c:pt>
                <c:pt idx="7">
                  <c:v>Plough &amp; Harrow Inn NG157HJ</c:v>
                </c:pt>
                <c:pt idx="8">
                  <c:v>Horse &amp; Groom NG158AE</c:v>
                </c:pt>
                <c:pt idx="9">
                  <c:v>Baker &amp; Bear NG157LD</c:v>
                </c:pt>
                <c:pt idx="10">
                  <c:v>Hideout Hucknall NG157BT</c:v>
                </c:pt>
                <c:pt idx="11">
                  <c:v>Sherwood Ranger (Ravenshead) NG159DH</c:v>
                </c:pt>
                <c:pt idx="12">
                  <c:v>Havana Blue NG157AB</c:v>
                </c:pt>
                <c:pt idx="13">
                  <c:v>Cowshed NG157AW</c:v>
                </c:pt>
                <c:pt idx="14">
                  <c:v>Door 57 NG156NT</c:v>
                </c:pt>
                <c:pt idx="15">
                  <c:v>Broomhill Inn NG156AJ</c:v>
                </c:pt>
                <c:pt idx="16">
                  <c:v>Half Moon Inn (Hucknall) NG157AW</c:v>
                </c:pt>
                <c:pt idx="17">
                  <c:v>Engine Rooms NG156EP</c:v>
                </c:pt>
                <c:pt idx="18">
                  <c:v>Red Lion (Hucknall) NG157AX</c:v>
                </c:pt>
                <c:pt idx="19">
                  <c:v>Griffins Head NG158EN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4.48E-2</c:v>
                </c:pt>
                <c:pt idx="1">
                  <c:v>1.3299999999999999E-2</c:v>
                </c:pt>
                <c:pt idx="2">
                  <c:v>9.7000000000000003E-2</c:v>
                </c:pt>
                <c:pt idx="3">
                  <c:v>6.2799999999999995E-2</c:v>
                </c:pt>
                <c:pt idx="4">
                  <c:v>1.1299999999999999E-2</c:v>
                </c:pt>
                <c:pt idx="5">
                  <c:v>9.1999999999999998E-3</c:v>
                </c:pt>
                <c:pt idx="6">
                  <c:v>6.4799999999999996E-2</c:v>
                </c:pt>
                <c:pt idx="7">
                  <c:v>3.1699999999999999E-2</c:v>
                </c:pt>
                <c:pt idx="8">
                  <c:v>0.12989999999999999</c:v>
                </c:pt>
                <c:pt idx="9">
                  <c:v>3.0599999999999999E-2</c:v>
                </c:pt>
                <c:pt idx="10">
                  <c:v>1.49E-2</c:v>
                </c:pt>
                <c:pt idx="11">
                  <c:v>1.77E-2</c:v>
                </c:pt>
                <c:pt idx="12">
                  <c:v>1.15E-2</c:v>
                </c:pt>
                <c:pt idx="13">
                  <c:v>2.8299999999999999E-2</c:v>
                </c:pt>
                <c:pt idx="14">
                  <c:v>1.17E-2</c:v>
                </c:pt>
                <c:pt idx="15">
                  <c:v>6.3200000000000006E-2</c:v>
                </c:pt>
                <c:pt idx="16">
                  <c:v>5.1400000000000001E-2</c:v>
                </c:pt>
                <c:pt idx="17">
                  <c:v>1.4E-2</c:v>
                </c:pt>
                <c:pt idx="18">
                  <c:v>1.26E-2</c:v>
                </c:pt>
                <c:pt idx="19">
                  <c:v>0.2782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62-47F8-B103-A5F08496C8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Byron's Rest (Hucknall) NG157AS</c:v>
                </c:pt>
                <c:pt idx="1">
                  <c:v>Ballers NG157AX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1.66E-2</c:v>
                </c:pt>
                <c:pt idx="1">
                  <c:v>1.3299999999999999E-2</c:v>
                </c:pt>
                <c:pt idx="2">
                  <c:v>1.2200000000000001E-2</c:v>
                </c:pt>
                <c:pt idx="3">
                  <c:v>1.14E-2</c:v>
                </c:pt>
                <c:pt idx="4">
                  <c:v>1.1299999999999999E-2</c:v>
                </c:pt>
                <c:pt idx="5">
                  <c:v>5.0000000000000001E-3</c:v>
                </c:pt>
                <c:pt idx="6">
                  <c:v>4.4999999999999997E-3</c:v>
                </c:pt>
                <c:pt idx="7">
                  <c:v>1.8E-3</c:v>
                </c:pt>
                <c:pt idx="8">
                  <c:v>8.0000000000000004E-4</c:v>
                </c:pt>
                <c:pt idx="9">
                  <c:v>6.9999999999999999E-4</c:v>
                </c:pt>
                <c:pt idx="10">
                  <c:v>-2.9999999999999997E-4</c:v>
                </c:pt>
                <c:pt idx="11">
                  <c:v>-5.0000000000000001E-4</c:v>
                </c:pt>
                <c:pt idx="12">
                  <c:v>-2.5000000000000001E-3</c:v>
                </c:pt>
                <c:pt idx="13">
                  <c:v>-3.3999999999999998E-3</c:v>
                </c:pt>
                <c:pt idx="14">
                  <c:v>-4.0000000000000001E-3</c:v>
                </c:pt>
                <c:pt idx="15">
                  <c:v>-4.0000000000000001E-3</c:v>
                </c:pt>
                <c:pt idx="16">
                  <c:v>-6.0000000000000001E-3</c:v>
                </c:pt>
                <c:pt idx="17">
                  <c:v>-6.4000000000000003E-3</c:v>
                </c:pt>
                <c:pt idx="18">
                  <c:v>-1.9E-2</c:v>
                </c:pt>
                <c:pt idx="19">
                  <c:v>-3.1600000000000003E-2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84F-495E-96E6-E92559BBC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147-407C-9BE1-3BDC8EDF26FA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0.46970000000000001</c:v>
                </c:pt>
                <c:pt idx="1">
                  <c:v>0.28960000000000002</c:v>
                </c:pt>
                <c:pt idx="2">
                  <c:v>9.3399999999999997E-2</c:v>
                </c:pt>
                <c:pt idx="3">
                  <c:v>6.7100000000000007E-2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47-407C-9BE1-3BDC8EDF26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Griffins Head NG158EN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0.55500000000000005</c:v>
                </c:pt>
                <c:pt idx="1">
                  <c:v>0.2883</c:v>
                </c:pt>
                <c:pt idx="2">
                  <c:v>6.7199999999999996E-2</c:v>
                </c:pt>
                <c:pt idx="3">
                  <c:v>0.04</c:v>
                </c:pt>
                <c:pt idx="4">
                  <c:v>4.9200000000000001E-2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47-407C-9BE1-3BDC8EDF2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8.5300000000000001E-2</c:v>
                </c:pt>
                <c:pt idx="1">
                  <c:v>-1.2999999999999999E-3</c:v>
                </c:pt>
                <c:pt idx="2">
                  <c:v>-2.6200000000000001E-2</c:v>
                </c:pt>
                <c:pt idx="3">
                  <c:v>-2.7099999999999999E-2</c:v>
                </c:pt>
                <c:pt idx="4">
                  <c:v>-3.0800000000000001E-2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815-49C1-A08F-E6A42BDF8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01/06/2022 - 24/05/2023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F13-461B-AE27-C2B07788256C}"/>
              </c:ext>
            </c:extLst>
          </c:dPt>
          <c:cat>
            <c:strRef>
              <c:f>'Sheet1'!$A$2:$A$19</c:f>
              <c:strCache>
                <c:ptCount val="18"/>
                <c:pt idx="0">
                  <c:v>Green Dragon NG157JW</c:v>
                </c:pt>
                <c:pt idx="1">
                  <c:v>Engine Rooms NG156EP</c:v>
                </c:pt>
                <c:pt idx="2">
                  <c:v>Horse &amp; Groom NG158AE</c:v>
                </c:pt>
                <c:pt idx="3">
                  <c:v>Sherwood Ranger (Ravenshead) NG159DH</c:v>
                </c:pt>
                <c:pt idx="4">
                  <c:v>Byron's Rest (Hucknall) NG157AS</c:v>
                </c:pt>
                <c:pt idx="5">
                  <c:v>Broomhill Inn NG156AJ</c:v>
                </c:pt>
                <c:pt idx="6">
                  <c:v>Door 57 NG156NT</c:v>
                </c:pt>
                <c:pt idx="7">
                  <c:v>Nabb Inn (Hucknall) NG156NT</c:v>
                </c:pt>
                <c:pt idx="8">
                  <c:v>The Pilgrim Oak NG157AX</c:v>
                </c:pt>
                <c:pt idx="9">
                  <c:v>Plough &amp; Harrow Inn NG157HJ</c:v>
                </c:pt>
                <c:pt idx="10">
                  <c:v>Havana Blue NG157AB</c:v>
                </c:pt>
                <c:pt idx="11">
                  <c:v>Hideout Hucknall NG157BT</c:v>
                </c:pt>
                <c:pt idx="12">
                  <c:v>Red Lion (Hucknall) NG157AX</c:v>
                </c:pt>
                <c:pt idx="13">
                  <c:v>Baker &amp; Bear NG157LD</c:v>
                </c:pt>
                <c:pt idx="14">
                  <c:v>Cowshed NG157AW</c:v>
                </c:pt>
                <c:pt idx="15">
                  <c:v>Griffins Head NG158EN</c:v>
                </c:pt>
                <c:pt idx="16">
                  <c:v>Station Hotel NG157TQ</c:v>
                </c:pt>
                <c:pt idx="17">
                  <c:v>Half Moon Inn (Hucknall) NG157AW</c:v>
                </c:pt>
              </c:strCache>
            </c:strRef>
          </c:cat>
          <c:val>
            <c:numRef>
              <c:f>'Sheet1'!$B$2:$B$19</c:f>
              <c:numCache>
                <c:formatCode>General</c:formatCode>
                <c:ptCount val="18"/>
                <c:pt idx="0">
                  <c:v>8.2857000000000003</c:v>
                </c:pt>
                <c:pt idx="1">
                  <c:v>10.085599999999999</c:v>
                </c:pt>
                <c:pt idx="2">
                  <c:v>12.8384</c:v>
                </c:pt>
                <c:pt idx="3">
                  <c:v>11.373200000000001</c:v>
                </c:pt>
                <c:pt idx="4">
                  <c:v>8.74</c:v>
                </c:pt>
                <c:pt idx="5">
                  <c:v>19.952100000000002</c:v>
                </c:pt>
                <c:pt idx="6">
                  <c:v>17.450500000000002</c:v>
                </c:pt>
                <c:pt idx="7">
                  <c:v>10.4655</c:v>
                </c:pt>
                <c:pt idx="8">
                  <c:v>6.1718000000000002</c:v>
                </c:pt>
                <c:pt idx="9">
                  <c:v>6.2813999999999997</c:v>
                </c:pt>
                <c:pt idx="10">
                  <c:v>11.136799999999999</c:v>
                </c:pt>
                <c:pt idx="11">
                  <c:v>11.9681</c:v>
                </c:pt>
                <c:pt idx="12">
                  <c:v>8.1445000000000007</c:v>
                </c:pt>
                <c:pt idx="13">
                  <c:v>8.4748000000000001</c:v>
                </c:pt>
                <c:pt idx="14">
                  <c:v>10.7751</c:v>
                </c:pt>
                <c:pt idx="15">
                  <c:v>17.6829</c:v>
                </c:pt>
                <c:pt idx="16">
                  <c:v>12.891299999999999</c:v>
                </c:pt>
                <c:pt idx="17">
                  <c:v>8.4666999999999994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13-461B-AE27-C2B0778825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31/05/2023 - 22/05/2024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'Sheet1'!$A$2:$A$19</c:f>
              <c:strCache>
                <c:ptCount val="18"/>
                <c:pt idx="0">
                  <c:v>Green Dragon NG157JW</c:v>
                </c:pt>
                <c:pt idx="1">
                  <c:v>Engine Rooms NG156EP</c:v>
                </c:pt>
                <c:pt idx="2">
                  <c:v>Horse &amp; Groom NG158AE</c:v>
                </c:pt>
                <c:pt idx="3">
                  <c:v>Sherwood Ranger (Ravenshead) NG159DH</c:v>
                </c:pt>
                <c:pt idx="4">
                  <c:v>Byron's Rest (Hucknall) NG157AS</c:v>
                </c:pt>
                <c:pt idx="5">
                  <c:v>Broomhill Inn NG156AJ</c:v>
                </c:pt>
                <c:pt idx="6">
                  <c:v>Door 57 NG156NT</c:v>
                </c:pt>
                <c:pt idx="7">
                  <c:v>Nabb Inn (Hucknall) NG156NT</c:v>
                </c:pt>
                <c:pt idx="8">
                  <c:v>The Pilgrim Oak NG157AX</c:v>
                </c:pt>
                <c:pt idx="9">
                  <c:v>Plough &amp; Harrow Inn NG157HJ</c:v>
                </c:pt>
                <c:pt idx="10">
                  <c:v>Havana Blue NG157AB</c:v>
                </c:pt>
                <c:pt idx="11">
                  <c:v>Hideout Hucknall NG157BT</c:v>
                </c:pt>
                <c:pt idx="12">
                  <c:v>Red Lion (Hucknall) NG157AX</c:v>
                </c:pt>
                <c:pt idx="13">
                  <c:v>Baker &amp; Bear NG157LD</c:v>
                </c:pt>
                <c:pt idx="14">
                  <c:v>Cowshed NG157AW</c:v>
                </c:pt>
                <c:pt idx="15">
                  <c:v>Griffins Head NG158EN</c:v>
                </c:pt>
                <c:pt idx="16">
                  <c:v>Station Hotel NG157TQ</c:v>
                </c:pt>
                <c:pt idx="17">
                  <c:v>Half Moon Inn (Hucknall) NG157AW</c:v>
                </c:pt>
              </c:strCache>
            </c:strRef>
          </c:cat>
          <c:val>
            <c:numRef>
              <c:f>'Sheet1'!$C$2:$C$19</c:f>
              <c:numCache>
                <c:formatCode>General</c:formatCode>
                <c:ptCount val="18"/>
                <c:pt idx="0">
                  <c:v>11.525399999999999</c:v>
                </c:pt>
                <c:pt idx="1">
                  <c:v>11.0213</c:v>
                </c:pt>
                <c:pt idx="2">
                  <c:v>13.7692</c:v>
                </c:pt>
                <c:pt idx="3">
                  <c:v>12.0158</c:v>
                </c:pt>
                <c:pt idx="4">
                  <c:v>9.3068000000000008</c:v>
                </c:pt>
                <c:pt idx="5">
                  <c:v>20.363099999999999</c:v>
                </c:pt>
                <c:pt idx="6">
                  <c:v>17.861499999999999</c:v>
                </c:pt>
                <c:pt idx="7">
                  <c:v>10.854900000000001</c:v>
                </c:pt>
                <c:pt idx="8">
                  <c:v>6.4615999999999998</c:v>
                </c:pt>
                <c:pt idx="9">
                  <c:v>6.5537999999999998</c:v>
                </c:pt>
                <c:pt idx="10">
                  <c:v>11.348599999999999</c:v>
                </c:pt>
                <c:pt idx="11">
                  <c:v>11.9998</c:v>
                </c:pt>
                <c:pt idx="12">
                  <c:v>8.1753999999999998</c:v>
                </c:pt>
                <c:pt idx="13">
                  <c:v>8.4990000000000006</c:v>
                </c:pt>
                <c:pt idx="14">
                  <c:v>10.409700000000001</c:v>
                </c:pt>
                <c:pt idx="15">
                  <c:v>17.0914</c:v>
                </c:pt>
                <c:pt idx="16">
                  <c:v>11.8887</c:v>
                </c:pt>
                <c:pt idx="17">
                  <c:v>7.3731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13-461B-AE27-C2B0778825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11/06/2024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11/06/2024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white"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11/06/2024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11/06/2024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11/06/2024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white"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11/06/2024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white"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white"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11/06/2024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11/06/2024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11/06/2024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11/06/2024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11/06/2024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11/06/2024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 bwMode="white"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 bwMode="white"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 bwMode="white"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 bwMode="white"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 bwMode="white"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 bwMode="white"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 bwMode="white"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 bwMode="white"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 bwMode="white"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 bwMode="white"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 bwMode="white"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 bwMode="white"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 bwMode="white"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 bwMode="white"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white"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 bwMode="white"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 bwMode="white"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NG156NT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 bwMode="white"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Nabb Inn (Hucknall)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 bwMode="white"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21.44%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 bwMode="white"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Enterprising Mainstream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 bwMode="white"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 bwMode="white"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 bwMode="white"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£17.09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 bwMode="white"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Central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 bwMode="white"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61.34%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 bwMode="white"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Hucknall(1.56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 bwMode="white"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 bwMode="white"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Rural hamlet and isolated dwellings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 bwMode="white"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East Midlands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 bwMode="white"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Mansfield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 bwMode="white"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NG158EN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 bwMode="white"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Our Local +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 bwMode="white">
          <a:xfrm>
            <a:off x="829599" y="1416348"/>
            <a:ext cx="18669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Griffins Head NG158EN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 bwMode="white"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 bwMode="white"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NG158AE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 bwMode="white"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Horse &amp; Groom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 bwMode="white"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Station Hotel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 bwMode="white"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NG157TQ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 bwMode="white"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 bwMode="white"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 bwMode="white"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 bwMode="white"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 bwMode="white"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70.61%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 bwMode="white"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 bwMode="white"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25.67%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 bwMode="white"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35 to 44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 bwMode="white"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 bwMode="white"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 bwMode="white"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24.91%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 bwMode="white"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Sun</a:t>
            </a:r>
          </a:p>
        </p:txBody>
      </p:sp>
      <p:sp>
        <p:nvSpPr>
          <p:cNvPr id="76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 bwMode="white"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Star Pubs &amp; Bars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 bwMode="white"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Star Pubs &amp; Bars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 bwMode="white"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GK - Locals - Value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 bwMode="white"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 bwMode="white"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 bwMode="white"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 bwMode="white"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 bwMode="white"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 bwMode="white"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 bwMode="white"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 bwMode="white"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 bwMode="white"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 bwMode="white"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 bwMode="white"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 bwMode="white"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 bwMode="white"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 bwMode="white"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 bwMode="white"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 bwMode="white"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 bwMode="white"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 bwMode="white"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 bwMode="white"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 bwMode="white"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Griffins Head NG158EN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31/05/2023 - 22/05/2024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 bwMode="white"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 bwMode="white">
          <a:xfrm flipH="1" flipV="1">
            <a:off x="26964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Griffins Head NG158EN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20875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49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2171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Griffins Head NG158EN and 97 Chains in 3 Miles from 31/05/2023 - 22/05/2024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Griffins Head NG158EN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Griffins Head NG158EN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31/05/2023 - 22/05/2024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Griffins Head NG158EN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9717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49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1179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 bwMode="white"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 bwMode="white"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Griffins Head NG158EN for 31/05/2023 - 22/05/2024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Griffins Head NG158EN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31/05/2023 - 22/05/2024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Griffins Head NG158EN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1179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Griffins Head NG158EN, who are the top 20 competitors from 97 Chains in 3 Miles for 31/05/2023 - 22/05/2024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Griffins Head NG158EN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Griffins Head NG158EN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31/05/2023 - 22/05/2024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Griffins Head NG158EN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2171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Griffins Head NG158EN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Griffins Head NG158EN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31/05/2023 - 22/05/2024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Griffins Head NG158EN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2171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Griffins Head NG158EN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31/05/2023 - 22/05/2024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Griffins Head NG158EN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£1.14M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£1.14M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£2.83M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£43.70M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Griffins Head NG158EN and 97 Chains in 3 Miles from 31/05/2023 - 22/05/2024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Griffins Head NG158EN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Griffins Head NG158EN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31/05/2023 - 22/05/2024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Griffins Head NG158EN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20875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49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2171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Griffins Head NG158EN and 97 Chains in 3 Miles from 31/05/2023 - 22/05/2024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Griffins Head NG158EN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Griffins Head NG158EN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31/05/2023 - 22/05/2024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Griffins Head NG158EN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20875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49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2171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Griffins Head NG158EN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31/05/2023 - 22/05/2024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Griffins Head NG158EN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2171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Griffins Head NG158EN and 97 Chains in 3 Miles from 31/05/2023 - 22/05/2024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Griffins Head NG158EN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31/05/2023 - 22/05/2024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Griffins Head NG158EN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2171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Griffins Head NG158EN and 97 Chains in 3 Miles from 31/05/2023 - 22/05/2024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Griffins Head NG158EN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Griffins Head NG158EN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31/05/2023 - 22/05/2024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Griffins Head NG158EN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10026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49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1182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Griffins Head NG158EN and 97 Chains in 3 Miles from 31/05/2023 - 22/05/2024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Griffins Head NG158EN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Griffins Head NG158EN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31/05/2023 - 22/05/2024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Griffins Head NG158EN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10071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49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1203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Griffins Head NG158EN and 97 Chains in 3 Miles from 31/05/2023 - 22/05/2024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Griffins Head NG158EN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Griffins Head NG158EN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31/05/2023 - 22/05/2024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Griffins Head NG158EN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10071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49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1203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Griffins Head NG158EN and 97 Chains in 3 Miles from 31/05/2023 - 22/05/2024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Griffins Head NG158EN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Griffins Head NG158EN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31/05/2023 - 22/05/2024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Griffins Head NG158EN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20875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49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2171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1235</Words>
  <Characters>0</Characters>
  <Application>Microsoft Office PowerPoint</Application>
  <PresentationFormat>Widescreen</PresentationFormat>
  <Lines>0</Lines>
  <Paragraphs>447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2024-06-11T08:22:50Z</dcterms:modified>
</cp:coreProperties>
</file>