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59C-4B9C-886B-B485F02D238E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0.10199999999999999</c:v>
                </c:pt>
                <c:pt idx="1">
                  <c:v>0.1095</c:v>
                </c:pt>
                <c:pt idx="2">
                  <c:v>0.11890000000000001</c:v>
                </c:pt>
                <c:pt idx="3">
                  <c:v>0.11840000000000001</c:v>
                </c:pt>
                <c:pt idx="4">
                  <c:v>0.18590000000000001</c:v>
                </c:pt>
                <c:pt idx="5">
                  <c:v>0.224</c:v>
                </c:pt>
                <c:pt idx="6">
                  <c:v>0.14080000000000001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9C-4B9C-886B-B485F02D23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0.1447</c:v>
                </c:pt>
                <c:pt idx="1">
                  <c:v>0.151</c:v>
                </c:pt>
                <c:pt idx="2">
                  <c:v>7.3300000000000004E-2</c:v>
                </c:pt>
                <c:pt idx="3">
                  <c:v>0.16830000000000001</c:v>
                </c:pt>
                <c:pt idx="4">
                  <c:v>0.1794</c:v>
                </c:pt>
                <c:pt idx="5">
                  <c:v>0.2291</c:v>
                </c:pt>
                <c:pt idx="6">
                  <c:v>5.3699999999999998E-2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9C-4B9C-886B-B485F02D2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Yan Woo PO27DP</c:v>
                </c:pt>
                <c:pt idx="1">
                  <c:v>Copnor Kitchen PO35EQ</c:v>
                </c:pt>
              </c:strCache>
            </c:strRef>
          </c:cat>
          <c:val>
            <c:numRef>
              <c:f>'Sheet1'!$D$2:$D$19</c:f>
              <c:numCache>
                <c:formatCode>General</c:formatCode>
                <c:ptCount val="18"/>
                <c:pt idx="0">
                  <c:v>5.8747999999999996</c:v>
                </c:pt>
                <c:pt idx="1">
                  <c:v>5.4528999999999996</c:v>
                </c:pt>
                <c:pt idx="2">
                  <c:v>1.4605999999999999</c:v>
                </c:pt>
                <c:pt idx="3">
                  <c:v>0.95030000000000003</c:v>
                </c:pt>
                <c:pt idx="4">
                  <c:v>0.90810000000000002</c:v>
                </c:pt>
                <c:pt idx="5">
                  <c:v>0.89910000000000001</c:v>
                </c:pt>
                <c:pt idx="6">
                  <c:v>0.82310000000000005</c:v>
                </c:pt>
                <c:pt idx="7">
                  <c:v>0.62709999999999999</c:v>
                </c:pt>
                <c:pt idx="8">
                  <c:v>0.54759999999999998</c:v>
                </c:pt>
                <c:pt idx="9">
                  <c:v>0.40460000000000002</c:v>
                </c:pt>
                <c:pt idx="10">
                  <c:v>0.23880000000000001</c:v>
                </c:pt>
                <c:pt idx="11">
                  <c:v>0.1026</c:v>
                </c:pt>
                <c:pt idx="12">
                  <c:v>7.6499999999999999E-2</c:v>
                </c:pt>
                <c:pt idx="13">
                  <c:v>-0.3221</c:v>
                </c:pt>
                <c:pt idx="14">
                  <c:v>-0.63600000000000001</c:v>
                </c:pt>
                <c:pt idx="15">
                  <c:v>-0.99670000000000003</c:v>
                </c:pt>
                <c:pt idx="16">
                  <c:v>-1.8192999999999999</c:v>
                </c:pt>
                <c:pt idx="17">
                  <c:v>-2.9203999999999999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2AC6-4BE6-93C6-7DDA9AE592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383-4E6A-A9E3-55B4520ACCCA}"/>
              </c:ext>
            </c:extLst>
          </c:dPt>
          <c:cat>
            <c:strRef>
              <c:f>'Sheet1'!$A$2:$A$21</c:f>
              <c:strCache>
                <c:ptCount val="20"/>
                <c:pt idx="0">
                  <c:v>The Druids Arm PO27PH</c:v>
                </c:pt>
                <c:pt idx="1">
                  <c:v>Noor Indian Restaurant PO29DE</c:v>
                </c:pt>
                <c:pt idx="2">
                  <c:v>Baffins (Portsmouth) PO36PD</c:v>
                </c:pt>
                <c:pt idx="3">
                  <c:v>Gandhi Indian Restaura PO27EB</c:v>
                </c:pt>
                <c:pt idx="4">
                  <c:v>Stag PO27QU</c:v>
                </c:pt>
                <c:pt idx="5">
                  <c:v>Copnor Kitchen PO35EQ</c:v>
                </c:pt>
                <c:pt idx="6">
                  <c:v>Portsmouth Post Offi PO29DE</c:v>
                </c:pt>
                <c:pt idx="7">
                  <c:v>Jolly Taxpayer PO36LN</c:v>
                </c:pt>
                <c:pt idx="8">
                  <c:v>George &amp; Dragon PO27EB</c:v>
                </c:pt>
                <c:pt idx="9">
                  <c:v>Golden Hind (Portsmouth) PO35EN</c:v>
                </c:pt>
                <c:pt idx="10">
                  <c:v>Shearer Arms PO15LP</c:v>
                </c:pt>
                <c:pt idx="11">
                  <c:v>Winchester PO27PS</c:v>
                </c:pt>
                <c:pt idx="12">
                  <c:v>Rose In June Portsmouth PO36AR</c:v>
                </c:pt>
                <c:pt idx="13">
                  <c:v>Fountain Portsmouth PO29AA</c:v>
                </c:pt>
                <c:pt idx="14">
                  <c:v>Mermaid PO27RW</c:v>
                </c:pt>
                <c:pt idx="15">
                  <c:v>Lord Chichester Portsmouth PO20AX</c:v>
                </c:pt>
                <c:pt idx="16">
                  <c:v>Yan Woo PO27DP</c:v>
                </c:pt>
                <c:pt idx="17">
                  <c:v>Harvest Home PO35AN</c:v>
                </c:pt>
                <c:pt idx="18">
                  <c:v>Green Posts (Portsmouth) PO29HJ</c:v>
                </c:pt>
                <c:pt idx="19">
                  <c:v>McDonalds PO35NP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6.7000000000000002E-3</c:v>
                </c:pt>
                <c:pt idx="1">
                  <c:v>0</c:v>
                </c:pt>
                <c:pt idx="2">
                  <c:v>7.4099999999999999E-2</c:v>
                </c:pt>
                <c:pt idx="3">
                  <c:v>0</c:v>
                </c:pt>
                <c:pt idx="4">
                  <c:v>1.5599999999999999E-2</c:v>
                </c:pt>
                <c:pt idx="5">
                  <c:v>3.15E-2</c:v>
                </c:pt>
                <c:pt idx="6">
                  <c:v>8.8999999999999999E-3</c:v>
                </c:pt>
                <c:pt idx="7">
                  <c:v>4.3700000000000003E-2</c:v>
                </c:pt>
                <c:pt idx="8">
                  <c:v>2.0899999999999998E-2</c:v>
                </c:pt>
                <c:pt idx="9">
                  <c:v>0.1095</c:v>
                </c:pt>
                <c:pt idx="10">
                  <c:v>5.7999999999999996E-3</c:v>
                </c:pt>
                <c:pt idx="11">
                  <c:v>1.2999999999999999E-3</c:v>
                </c:pt>
                <c:pt idx="12">
                  <c:v>5.3800000000000001E-2</c:v>
                </c:pt>
                <c:pt idx="13">
                  <c:v>2.4500000000000001E-2</c:v>
                </c:pt>
                <c:pt idx="14">
                  <c:v>2.2200000000000001E-2</c:v>
                </c:pt>
                <c:pt idx="15">
                  <c:v>4.2299999999999997E-2</c:v>
                </c:pt>
                <c:pt idx="16">
                  <c:v>1.9099999999999999E-2</c:v>
                </c:pt>
                <c:pt idx="17">
                  <c:v>4.02E-2</c:v>
                </c:pt>
                <c:pt idx="18">
                  <c:v>9.5200000000000007E-2</c:v>
                </c:pt>
                <c:pt idx="19">
                  <c:v>0.38390000000000002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83-4E6A-A9E3-55B4520ACC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Druids Arm PO27PH</c:v>
                </c:pt>
                <c:pt idx="1">
                  <c:v>Noor Indian Restaurant PO29DE</c:v>
                </c:pt>
                <c:pt idx="2">
                  <c:v>Baffins (Portsmouth) PO36PD</c:v>
                </c:pt>
                <c:pt idx="3">
                  <c:v>Gandhi Indian Restaura PO27EB</c:v>
                </c:pt>
                <c:pt idx="4">
                  <c:v>Stag PO27QU</c:v>
                </c:pt>
                <c:pt idx="5">
                  <c:v>Copnor Kitchen PO35EQ</c:v>
                </c:pt>
                <c:pt idx="6">
                  <c:v>Portsmouth Post Offi PO29DE</c:v>
                </c:pt>
                <c:pt idx="7">
                  <c:v>Jolly Taxpayer PO36LN</c:v>
                </c:pt>
                <c:pt idx="8">
                  <c:v>George &amp; Dragon PO27EB</c:v>
                </c:pt>
                <c:pt idx="9">
                  <c:v>Golden Hind (Portsmouth) PO35EN</c:v>
                </c:pt>
                <c:pt idx="10">
                  <c:v>Shearer Arms PO15LP</c:v>
                </c:pt>
                <c:pt idx="11">
                  <c:v>Winchester PO27PS</c:v>
                </c:pt>
                <c:pt idx="12">
                  <c:v>Rose In June Portsmouth PO36AR</c:v>
                </c:pt>
                <c:pt idx="13">
                  <c:v>Fountain Portsmouth PO29AA</c:v>
                </c:pt>
                <c:pt idx="14">
                  <c:v>Mermaid PO27RW</c:v>
                </c:pt>
                <c:pt idx="15">
                  <c:v>Lord Chichester Portsmouth PO20AX</c:v>
                </c:pt>
                <c:pt idx="16">
                  <c:v>Yan Woo PO27DP</c:v>
                </c:pt>
                <c:pt idx="17">
                  <c:v>Harvest Home PO35AN</c:v>
                </c:pt>
                <c:pt idx="18">
                  <c:v>Green Posts (Portsmouth) PO29HJ</c:v>
                </c:pt>
                <c:pt idx="19">
                  <c:v>McDonalds PO35NP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3.3799999999999997E-2</c:v>
                </c:pt>
                <c:pt idx="1">
                  <c:v>1.7899999999999999E-2</c:v>
                </c:pt>
                <c:pt idx="2">
                  <c:v>8.7900000000000006E-2</c:v>
                </c:pt>
                <c:pt idx="3">
                  <c:v>1.12E-2</c:v>
                </c:pt>
                <c:pt idx="4">
                  <c:v>2.6599999999999999E-2</c:v>
                </c:pt>
                <c:pt idx="5">
                  <c:v>4.0800000000000003E-2</c:v>
                </c:pt>
                <c:pt idx="6">
                  <c:v>1.47E-2</c:v>
                </c:pt>
                <c:pt idx="7">
                  <c:v>4.8099999999999997E-2</c:v>
                </c:pt>
                <c:pt idx="8">
                  <c:v>2.4799999999999999E-2</c:v>
                </c:pt>
                <c:pt idx="9">
                  <c:v>0.1108</c:v>
                </c:pt>
                <c:pt idx="10">
                  <c:v>6.4999999999999997E-3</c:v>
                </c:pt>
                <c:pt idx="11">
                  <c:v>6.9999999999999999E-4</c:v>
                </c:pt>
                <c:pt idx="12">
                  <c:v>5.2200000000000003E-2</c:v>
                </c:pt>
                <c:pt idx="13">
                  <c:v>2.2100000000000002E-2</c:v>
                </c:pt>
                <c:pt idx="14">
                  <c:v>1.8599999999999998E-2</c:v>
                </c:pt>
                <c:pt idx="15">
                  <c:v>3.85E-2</c:v>
                </c:pt>
                <c:pt idx="16">
                  <c:v>1.14E-2</c:v>
                </c:pt>
                <c:pt idx="17">
                  <c:v>2.5999999999999999E-2</c:v>
                </c:pt>
                <c:pt idx="18">
                  <c:v>7.3099999999999998E-2</c:v>
                </c:pt>
                <c:pt idx="19">
                  <c:v>0.3332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83-4E6A-A9E3-55B4520AC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The Druids Arm PO27PH</c:v>
                </c:pt>
                <c:pt idx="1">
                  <c:v>Noor Indian Restaurant PO29DE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2.7099999999999999E-2</c:v>
                </c:pt>
                <c:pt idx="1">
                  <c:v>1.7899999999999999E-2</c:v>
                </c:pt>
                <c:pt idx="2">
                  <c:v>1.38E-2</c:v>
                </c:pt>
                <c:pt idx="3">
                  <c:v>1.12E-2</c:v>
                </c:pt>
                <c:pt idx="4">
                  <c:v>1.0999999999999999E-2</c:v>
                </c:pt>
                <c:pt idx="5">
                  <c:v>9.2999999999999992E-3</c:v>
                </c:pt>
                <c:pt idx="6">
                  <c:v>5.7999999999999996E-3</c:v>
                </c:pt>
                <c:pt idx="7">
                  <c:v>4.4000000000000003E-3</c:v>
                </c:pt>
                <c:pt idx="8">
                  <c:v>3.8999999999999998E-3</c:v>
                </c:pt>
                <c:pt idx="9">
                  <c:v>1.2999999999999999E-3</c:v>
                </c:pt>
                <c:pt idx="10">
                  <c:v>6.9999999999999999E-4</c:v>
                </c:pt>
                <c:pt idx="11">
                  <c:v>-5.9999999999999995E-4</c:v>
                </c:pt>
                <c:pt idx="12">
                  <c:v>-1.6000000000000001E-3</c:v>
                </c:pt>
                <c:pt idx="13">
                  <c:v>-2.3999999999999998E-3</c:v>
                </c:pt>
                <c:pt idx="14">
                  <c:v>-3.5999999999999999E-3</c:v>
                </c:pt>
                <c:pt idx="15">
                  <c:v>-3.8E-3</c:v>
                </c:pt>
                <c:pt idx="16">
                  <c:v>-7.7000000000000002E-3</c:v>
                </c:pt>
                <c:pt idx="17">
                  <c:v>-1.4200000000000001E-2</c:v>
                </c:pt>
                <c:pt idx="18">
                  <c:v>-2.2100000000000002E-2</c:v>
                </c:pt>
                <c:pt idx="19">
                  <c:v>-5.0700000000000002E-2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FC3-459E-A85C-42C3148A0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1B9-40D9-B5F5-CA670165D6FA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6.9099999999999995E-2</c:v>
                </c:pt>
                <c:pt idx="1">
                  <c:v>0.1699</c:v>
                </c:pt>
                <c:pt idx="2">
                  <c:v>0.24640000000000001</c:v>
                </c:pt>
                <c:pt idx="3">
                  <c:v>0.19989999999999999</c:v>
                </c:pt>
                <c:pt idx="4">
                  <c:v>0.17430000000000001</c:v>
                </c:pt>
                <c:pt idx="5">
                  <c:v>0.1057</c:v>
                </c:pt>
                <c:pt idx="6">
                  <c:v>3.44E-2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B9-40D9-B5F5-CA670165D6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9.3299999999999994E-2</c:v>
                </c:pt>
                <c:pt idx="2">
                  <c:v>0.27089999999999997</c:v>
                </c:pt>
                <c:pt idx="3">
                  <c:v>2.7E-2</c:v>
                </c:pt>
                <c:pt idx="4">
                  <c:v>0.58169999999999999</c:v>
                </c:pt>
                <c:pt idx="5">
                  <c:v>2.6800000000000001E-2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B9-40D9-B5F5-CA670165D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-6.9099999999999995E-2</c:v>
                </c:pt>
                <c:pt idx="1">
                  <c:v>-7.6600000000000001E-2</c:v>
                </c:pt>
                <c:pt idx="2">
                  <c:v>2.4500000000000001E-2</c:v>
                </c:pt>
                <c:pt idx="3">
                  <c:v>-0.1729</c:v>
                </c:pt>
                <c:pt idx="4">
                  <c:v>0.40739999999999998</c:v>
                </c:pt>
                <c:pt idx="5">
                  <c:v>-7.8899999999999998E-2</c:v>
                </c:pt>
                <c:pt idx="6">
                  <c:v>-3.44E-2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C1C-42DA-A8FD-51817423F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4.2700000000000002E-2</c:v>
                </c:pt>
                <c:pt idx="1">
                  <c:v>4.1500000000000002E-2</c:v>
                </c:pt>
                <c:pt idx="2">
                  <c:v>-4.5600000000000002E-2</c:v>
                </c:pt>
                <c:pt idx="3">
                  <c:v>4.99E-2</c:v>
                </c:pt>
                <c:pt idx="4">
                  <c:v>-6.4999999999999997E-3</c:v>
                </c:pt>
                <c:pt idx="5">
                  <c:v>5.1000000000000004E-3</c:v>
                </c:pt>
                <c:pt idx="6">
                  <c:v>-8.7099999999999997E-2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F39-477D-93DE-0AA80A5EA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B61-4063-81AB-FDD1025F8F75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9.5799999999999996E-2</c:v>
                </c:pt>
                <c:pt idx="1">
                  <c:v>0.58460000000000001</c:v>
                </c:pt>
                <c:pt idx="2">
                  <c:v>0.31940000000000002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61-4063-81AB-FDD1025F8F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5.4600000000000003E-2</c:v>
                </c:pt>
                <c:pt idx="1">
                  <c:v>0.67700000000000005</c:v>
                </c:pt>
                <c:pt idx="2">
                  <c:v>0.26819999999999999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61-4063-81AB-FDD1025F8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-4.1200000000000001E-2</c:v>
                </c:pt>
                <c:pt idx="1">
                  <c:v>9.2399999999999996E-2</c:v>
                </c:pt>
                <c:pt idx="2">
                  <c:v>-5.1200000000000002E-2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728-4F9D-81C2-46BEE3C2D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180-4145-B732-DEFA906F95C0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0.4204</c:v>
                </c:pt>
                <c:pt idx="1">
                  <c:v>0.57950000000000002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80-4145-B732-DEFA906F95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0.3367</c:v>
                </c:pt>
                <c:pt idx="1">
                  <c:v>0.66320000000000001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80-4145-B732-DEFA906F95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-8.3699999999999997E-2</c:v>
                </c:pt>
                <c:pt idx="1">
                  <c:v>8.3699999999999997E-2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1AF-44EC-ABBE-AC388F9BA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300-437D-9076-AAD7124FA8CE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0.2056</c:v>
                </c:pt>
                <c:pt idx="1">
                  <c:v>0.14249999999999999</c:v>
                </c:pt>
                <c:pt idx="2">
                  <c:v>6.6900000000000001E-2</c:v>
                </c:pt>
                <c:pt idx="3">
                  <c:v>0.129</c:v>
                </c:pt>
                <c:pt idx="4">
                  <c:v>5.3199999999999997E-2</c:v>
                </c:pt>
                <c:pt idx="5">
                  <c:v>0.26179999999999998</c:v>
                </c:pt>
                <c:pt idx="6">
                  <c:v>9.7900000000000001E-2</c:v>
                </c:pt>
                <c:pt idx="7">
                  <c:v>4.2700000000000002E-2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00-437D-9076-AAD7124FA8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2">
                  <c:v>3.1899999999999998E-2</c:v>
                </c:pt>
                <c:pt idx="4">
                  <c:v>0.1149</c:v>
                </c:pt>
                <c:pt idx="5">
                  <c:v>0.748</c:v>
                </c:pt>
                <c:pt idx="6">
                  <c:v>1.55E-2</c:v>
                </c:pt>
                <c:pt idx="7">
                  <c:v>8.9599999999999999E-2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00-437D-9076-AAD7124FA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2">
                  <c:v>-3.5000000000000003E-2</c:v>
                </c:pt>
                <c:pt idx="4">
                  <c:v>6.1699999999999998E-2</c:v>
                </c:pt>
                <c:pt idx="5">
                  <c:v>0.48620000000000002</c:v>
                </c:pt>
                <c:pt idx="6">
                  <c:v>-8.2400000000000001E-2</c:v>
                </c:pt>
                <c:pt idx="7">
                  <c:v>4.6899999999999997E-2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977-4E3E-9E7D-C6E69923D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966-45A7-A671-59EF4F1336F7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0.44550000000000001</c:v>
                </c:pt>
                <c:pt idx="1">
                  <c:v>0.22869999999999999</c:v>
                </c:pt>
                <c:pt idx="2">
                  <c:v>8.09E-2</c:v>
                </c:pt>
                <c:pt idx="3">
                  <c:v>0.10580000000000001</c:v>
                </c:pt>
                <c:pt idx="4">
                  <c:v>4.1500000000000002E-2</c:v>
                </c:pt>
                <c:pt idx="5">
                  <c:v>3.27E-2</c:v>
                </c:pt>
                <c:pt idx="6">
                  <c:v>6.4399999999999999E-2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66-45A7-A671-59EF4F1336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0.71489999999999998</c:v>
                </c:pt>
                <c:pt idx="1">
                  <c:v>8.9599999999999999E-2</c:v>
                </c:pt>
                <c:pt idx="2">
                  <c:v>8.1199999999999994E-2</c:v>
                </c:pt>
                <c:pt idx="3">
                  <c:v>0</c:v>
                </c:pt>
                <c:pt idx="4">
                  <c:v>5.4600000000000003E-2</c:v>
                </c:pt>
                <c:pt idx="5">
                  <c:v>5.9499999999999997E-2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66-45A7-A671-59EF4F133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0.26939999999999997</c:v>
                </c:pt>
                <c:pt idx="1">
                  <c:v>-0.1391</c:v>
                </c:pt>
                <c:pt idx="2">
                  <c:v>2.9999999999999997E-4</c:v>
                </c:pt>
                <c:pt idx="3">
                  <c:v>-0.10580000000000001</c:v>
                </c:pt>
                <c:pt idx="4">
                  <c:v>1.3100000000000001E-2</c:v>
                </c:pt>
                <c:pt idx="5">
                  <c:v>2.6800000000000001E-2</c:v>
                </c:pt>
                <c:pt idx="6">
                  <c:v>-6.4399999999999999E-2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CAFA-400A-9FBC-2055C3184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Druids Arm PO27PH</c:v>
                </c:pt>
                <c:pt idx="1">
                  <c:v>Jolly Taxpayer PO36LN</c:v>
                </c:pt>
                <c:pt idx="2">
                  <c:v>Lord Chichester Portsmouth PO20AX</c:v>
                </c:pt>
                <c:pt idx="3">
                  <c:v>Stag PO27QU</c:v>
                </c:pt>
                <c:pt idx="4">
                  <c:v>Baffins (Portsmouth) PO36PD</c:v>
                </c:pt>
                <c:pt idx="5">
                  <c:v>Rose In June Portsmouth PO36AR</c:v>
                </c:pt>
                <c:pt idx="6">
                  <c:v>Winchester PO27PS</c:v>
                </c:pt>
                <c:pt idx="7">
                  <c:v>Mermaid PO27RW</c:v>
                </c:pt>
                <c:pt idx="8">
                  <c:v>Green Posts (Portsmouth) PO29HJ</c:v>
                </c:pt>
                <c:pt idx="9">
                  <c:v>Copnor Kitchen PO35EQ</c:v>
                </c:pt>
                <c:pt idx="10">
                  <c:v>Harvest Home PO35AN</c:v>
                </c:pt>
                <c:pt idx="11">
                  <c:v>Yan Woo PO27DP</c:v>
                </c:pt>
                <c:pt idx="12">
                  <c:v>Fountain Portsmouth PO29AA</c:v>
                </c:pt>
                <c:pt idx="13">
                  <c:v>Gandhi Indian Restaura PO27EB</c:v>
                </c:pt>
                <c:pt idx="14">
                  <c:v>Shearer Arms PO15LP</c:v>
                </c:pt>
                <c:pt idx="15">
                  <c:v>McDonalds PO35NP</c:v>
                </c:pt>
                <c:pt idx="16">
                  <c:v>George &amp; Dragon PO27EB</c:v>
                </c:pt>
                <c:pt idx="17">
                  <c:v>Noor Indian Restaurant PO29DE</c:v>
                </c:pt>
                <c:pt idx="18">
                  <c:v>Golden Hind (Portsmouth) PO35EN</c:v>
                </c:pt>
                <c:pt idx="19">
                  <c:v>Portsmouth Post Offi PO29DE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0.37559999999999999</c:v>
                </c:pt>
                <c:pt idx="1">
                  <c:v>0.1353</c:v>
                </c:pt>
                <c:pt idx="2">
                  <c:v>0.1009</c:v>
                </c:pt>
                <c:pt idx="3">
                  <c:v>6.9000000000000006E-2</c:v>
                </c:pt>
                <c:pt idx="4">
                  <c:v>3.8199999999999998E-2</c:v>
                </c:pt>
                <c:pt idx="5">
                  <c:v>3.8199999999999998E-2</c:v>
                </c:pt>
                <c:pt idx="6">
                  <c:v>2.9499999999999998E-2</c:v>
                </c:pt>
                <c:pt idx="7">
                  <c:v>2.4799999999999999E-2</c:v>
                </c:pt>
                <c:pt idx="8">
                  <c:v>2.4299999999999999E-2</c:v>
                </c:pt>
                <c:pt idx="9">
                  <c:v>2.3300000000000001E-2</c:v>
                </c:pt>
                <c:pt idx="10">
                  <c:v>2.2100000000000002E-2</c:v>
                </c:pt>
                <c:pt idx="11">
                  <c:v>1.8700000000000001E-2</c:v>
                </c:pt>
                <c:pt idx="12">
                  <c:v>1.66E-2</c:v>
                </c:pt>
                <c:pt idx="13">
                  <c:v>1.43E-2</c:v>
                </c:pt>
                <c:pt idx="14">
                  <c:v>1.32E-2</c:v>
                </c:pt>
                <c:pt idx="15">
                  <c:v>1.2500000000000001E-2</c:v>
                </c:pt>
                <c:pt idx="16">
                  <c:v>1.11E-2</c:v>
                </c:pt>
                <c:pt idx="17">
                  <c:v>1.09E-2</c:v>
                </c:pt>
                <c:pt idx="18">
                  <c:v>1.03E-2</c:v>
                </c:pt>
                <c:pt idx="19">
                  <c:v>1.03E-2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C-42D2-9F43-CEA9A2C22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5B4-4E0B-B053-64896DAFB4E0}"/>
              </c:ext>
            </c:extLst>
          </c:dPt>
          <c:cat>
            <c:strRef>
              <c:f>'Sheet1'!$A$2:$A$21</c:f>
              <c:strCache>
                <c:ptCount val="20"/>
                <c:pt idx="0">
                  <c:v>The Druids Arm PO27PH</c:v>
                </c:pt>
                <c:pt idx="1">
                  <c:v>Stag PO27QU</c:v>
                </c:pt>
                <c:pt idx="2">
                  <c:v>Fountain Portsmouth PO29AA</c:v>
                </c:pt>
                <c:pt idx="3">
                  <c:v>Gandhi Indian Restaura PO27EB</c:v>
                </c:pt>
                <c:pt idx="4">
                  <c:v>Mermaid PO27RW</c:v>
                </c:pt>
                <c:pt idx="5">
                  <c:v>Noor Indian Restaurant PO29DE</c:v>
                </c:pt>
                <c:pt idx="6">
                  <c:v>Portsmouth Post Offi PO29DE</c:v>
                </c:pt>
                <c:pt idx="7">
                  <c:v>Golden Hind (Portsmouth) PO35EN</c:v>
                </c:pt>
                <c:pt idx="8">
                  <c:v>Copnor Kitchen PO35EQ</c:v>
                </c:pt>
                <c:pt idx="9">
                  <c:v>Shearer Arms PO15LP</c:v>
                </c:pt>
                <c:pt idx="10">
                  <c:v>Yan Woo PO27DP</c:v>
                </c:pt>
                <c:pt idx="11">
                  <c:v>Green Posts (Portsmouth) PO29HJ</c:v>
                </c:pt>
                <c:pt idx="12">
                  <c:v>George &amp; Dragon PO27EB</c:v>
                </c:pt>
                <c:pt idx="13">
                  <c:v>Baffins (Portsmouth) PO36PD</c:v>
                </c:pt>
                <c:pt idx="14">
                  <c:v>McDonalds PO35NP</c:v>
                </c:pt>
                <c:pt idx="15">
                  <c:v>Winchester PO27PS</c:v>
                </c:pt>
                <c:pt idx="16">
                  <c:v>Lord Chichester Portsmouth PO20AX</c:v>
                </c:pt>
                <c:pt idx="17">
                  <c:v>Jolly Taxpayer PO36LN</c:v>
                </c:pt>
                <c:pt idx="18">
                  <c:v>Rose In June Portsmouth PO36AR</c:v>
                </c:pt>
                <c:pt idx="19">
                  <c:v>Harvest Home PO35AN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0.1023</c:v>
                </c:pt>
                <c:pt idx="1">
                  <c:v>6.6E-3</c:v>
                </c:pt>
                <c:pt idx="2">
                  <c:v>1.0500000000000001E-2</c:v>
                </c:pt>
                <c:pt idx="3">
                  <c:v>0</c:v>
                </c:pt>
                <c:pt idx="4">
                  <c:v>1.4500000000000001E-2</c:v>
                </c:pt>
                <c:pt idx="5">
                  <c:v>0</c:v>
                </c:pt>
                <c:pt idx="6">
                  <c:v>4.1000000000000003E-3</c:v>
                </c:pt>
                <c:pt idx="7">
                  <c:v>3.0200000000000001E-2</c:v>
                </c:pt>
                <c:pt idx="8">
                  <c:v>2.0400000000000001E-2</c:v>
                </c:pt>
                <c:pt idx="9">
                  <c:v>1.32E-2</c:v>
                </c:pt>
                <c:pt idx="10">
                  <c:v>2.9399999999999999E-2</c:v>
                </c:pt>
                <c:pt idx="11">
                  <c:v>3.32E-2</c:v>
                </c:pt>
                <c:pt idx="12">
                  <c:v>3.4799999999999998E-2</c:v>
                </c:pt>
                <c:pt idx="13">
                  <c:v>6.8599999999999994E-2</c:v>
                </c:pt>
                <c:pt idx="14">
                  <c:v>5.45E-2</c:v>
                </c:pt>
                <c:pt idx="15">
                  <c:v>6.0900000000000003E-2</c:v>
                </c:pt>
                <c:pt idx="16">
                  <c:v>0.1381</c:v>
                </c:pt>
                <c:pt idx="17">
                  <c:v>0.17910000000000001</c:v>
                </c:pt>
                <c:pt idx="18">
                  <c:v>0.1193</c:v>
                </c:pt>
                <c:pt idx="19">
                  <c:v>7.9399999999999998E-2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B4-4E0B-B053-64896DAFB4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Druids Arm PO27PH</c:v>
                </c:pt>
                <c:pt idx="1">
                  <c:v>Stag PO27QU</c:v>
                </c:pt>
                <c:pt idx="2">
                  <c:v>Fountain Portsmouth PO29AA</c:v>
                </c:pt>
                <c:pt idx="3">
                  <c:v>Gandhi Indian Restaura PO27EB</c:v>
                </c:pt>
                <c:pt idx="4">
                  <c:v>Mermaid PO27RW</c:v>
                </c:pt>
                <c:pt idx="5">
                  <c:v>Noor Indian Restaurant PO29DE</c:v>
                </c:pt>
                <c:pt idx="6">
                  <c:v>Portsmouth Post Offi PO29DE</c:v>
                </c:pt>
                <c:pt idx="7">
                  <c:v>Golden Hind (Portsmouth) PO35EN</c:v>
                </c:pt>
                <c:pt idx="8">
                  <c:v>Copnor Kitchen PO35EQ</c:v>
                </c:pt>
                <c:pt idx="9">
                  <c:v>Shearer Arms PO15LP</c:v>
                </c:pt>
                <c:pt idx="10">
                  <c:v>Yan Woo PO27DP</c:v>
                </c:pt>
                <c:pt idx="11">
                  <c:v>Green Posts (Portsmouth) PO29HJ</c:v>
                </c:pt>
                <c:pt idx="12">
                  <c:v>George &amp; Dragon PO27EB</c:v>
                </c:pt>
                <c:pt idx="13">
                  <c:v>Baffins (Portsmouth) PO36PD</c:v>
                </c:pt>
                <c:pt idx="14">
                  <c:v>McDonalds PO35NP</c:v>
                </c:pt>
                <c:pt idx="15">
                  <c:v>Winchester PO27PS</c:v>
                </c:pt>
                <c:pt idx="16">
                  <c:v>Lord Chichester Portsmouth PO20AX</c:v>
                </c:pt>
                <c:pt idx="17">
                  <c:v>Jolly Taxpayer PO36LN</c:v>
                </c:pt>
                <c:pt idx="18">
                  <c:v>Rose In June Portsmouth PO36AR</c:v>
                </c:pt>
                <c:pt idx="19">
                  <c:v>Harvest Home PO35AN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0.33200000000000002</c:v>
                </c:pt>
                <c:pt idx="1">
                  <c:v>7.2700000000000001E-2</c:v>
                </c:pt>
                <c:pt idx="2">
                  <c:v>2.52E-2</c:v>
                </c:pt>
                <c:pt idx="3">
                  <c:v>1.35E-2</c:v>
                </c:pt>
                <c:pt idx="4">
                  <c:v>2.4799999999999999E-2</c:v>
                </c:pt>
                <c:pt idx="5">
                  <c:v>9.4999999999999998E-3</c:v>
                </c:pt>
                <c:pt idx="6">
                  <c:v>9.1000000000000004E-3</c:v>
                </c:pt>
                <c:pt idx="7">
                  <c:v>3.2599999999999997E-2</c:v>
                </c:pt>
                <c:pt idx="8">
                  <c:v>2.1899999999999999E-2</c:v>
                </c:pt>
                <c:pt idx="9">
                  <c:v>1.2200000000000001E-2</c:v>
                </c:pt>
                <c:pt idx="10">
                  <c:v>2.0400000000000001E-2</c:v>
                </c:pt>
                <c:pt idx="11">
                  <c:v>2.2599999999999999E-2</c:v>
                </c:pt>
                <c:pt idx="12">
                  <c:v>1.21E-2</c:v>
                </c:pt>
                <c:pt idx="13">
                  <c:v>3.9899999999999998E-2</c:v>
                </c:pt>
                <c:pt idx="14">
                  <c:v>1.9900000000000001E-2</c:v>
                </c:pt>
                <c:pt idx="15">
                  <c:v>2.5999999999999999E-2</c:v>
                </c:pt>
                <c:pt idx="16">
                  <c:v>9.2700000000000005E-2</c:v>
                </c:pt>
                <c:pt idx="17">
                  <c:v>0.126</c:v>
                </c:pt>
                <c:pt idx="18">
                  <c:v>6.3799999999999996E-2</c:v>
                </c:pt>
                <c:pt idx="19">
                  <c:v>2.2100000000000002E-2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B4-4E0B-B053-64896DAFB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The Druids Arm PO27PH</c:v>
                </c:pt>
                <c:pt idx="1">
                  <c:v>Stag PO27QU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0.22969999999999999</c:v>
                </c:pt>
                <c:pt idx="1">
                  <c:v>6.6100000000000006E-2</c:v>
                </c:pt>
                <c:pt idx="2">
                  <c:v>1.47E-2</c:v>
                </c:pt>
                <c:pt idx="3">
                  <c:v>1.35E-2</c:v>
                </c:pt>
                <c:pt idx="4">
                  <c:v>1.03E-2</c:v>
                </c:pt>
                <c:pt idx="5">
                  <c:v>9.4999999999999998E-3</c:v>
                </c:pt>
                <c:pt idx="6">
                  <c:v>5.0000000000000001E-3</c:v>
                </c:pt>
                <c:pt idx="7">
                  <c:v>2.3999999999999998E-3</c:v>
                </c:pt>
                <c:pt idx="8">
                  <c:v>1.5E-3</c:v>
                </c:pt>
                <c:pt idx="9">
                  <c:v>-1E-3</c:v>
                </c:pt>
                <c:pt idx="10">
                  <c:v>-8.9999999999999993E-3</c:v>
                </c:pt>
                <c:pt idx="11">
                  <c:v>-1.06E-2</c:v>
                </c:pt>
                <c:pt idx="12">
                  <c:v>-2.2700000000000001E-2</c:v>
                </c:pt>
                <c:pt idx="13">
                  <c:v>-2.87E-2</c:v>
                </c:pt>
                <c:pt idx="14">
                  <c:v>-3.4599999999999999E-2</c:v>
                </c:pt>
                <c:pt idx="15">
                  <c:v>-3.49E-2</c:v>
                </c:pt>
                <c:pt idx="16">
                  <c:v>-4.5400000000000003E-2</c:v>
                </c:pt>
                <c:pt idx="17">
                  <c:v>-5.3100000000000001E-2</c:v>
                </c:pt>
                <c:pt idx="18">
                  <c:v>-5.5500000000000001E-2</c:v>
                </c:pt>
                <c:pt idx="19">
                  <c:v>-5.7299999999999997E-2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52D-4173-9748-113D424D1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0.263541379537996</c:v>
                </c:pt>
                <c:pt idx="1">
                  <c:v>0.100299696633826</c:v>
                </c:pt>
                <c:pt idx="2">
                  <c:v>0.64889742294748298</c:v>
                </c:pt>
                <c:pt idx="3">
                  <c:v>0.51549717837162801</c:v>
                </c:pt>
                <c:pt idx="4">
                  <c:v>0.29371340796044698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F3-4B7A-8CA5-CAFCC4E87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F3-4B7A-8CA5-CAFCC4E87E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F3-4B7A-8CA5-CAFCC4E87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Winchester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3.1899999999999998E-2</c:v>
                </c:pt>
                <c:pt idx="3">
                  <c:v>0</c:v>
                </c:pt>
                <c:pt idx="4">
                  <c:v>0.1149</c:v>
                </c:pt>
                <c:pt idx="5">
                  <c:v>0.748</c:v>
                </c:pt>
                <c:pt idx="6">
                  <c:v>1.55E-2</c:v>
                </c:pt>
                <c:pt idx="7">
                  <c:v>8.9599999999999999E-2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6-46BF-BA8A-C535408FB4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0.2056</c:v>
                </c:pt>
                <c:pt idx="1">
                  <c:v>0.14249999999999999</c:v>
                </c:pt>
                <c:pt idx="2">
                  <c:v>6.6900000000000001E-2</c:v>
                </c:pt>
                <c:pt idx="3">
                  <c:v>0.129</c:v>
                </c:pt>
                <c:pt idx="4">
                  <c:v>5.3199999999999997E-2</c:v>
                </c:pt>
                <c:pt idx="5">
                  <c:v>0.26179999999999998</c:v>
                </c:pt>
                <c:pt idx="6">
                  <c:v>9.7900000000000001E-2</c:v>
                </c:pt>
                <c:pt idx="7">
                  <c:v>4.2700000000000002E-2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56-46BF-BA8A-C535408FB4D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8.8400000000000006E-2</c:v>
                </c:pt>
                <c:pt idx="1">
                  <c:v>6.0499999999999998E-2</c:v>
                </c:pt>
                <c:pt idx="2">
                  <c:v>0.28760000000000002</c:v>
                </c:pt>
                <c:pt idx="3">
                  <c:v>0.1094</c:v>
                </c:pt>
                <c:pt idx="4">
                  <c:v>0.11459999999999999</c:v>
                </c:pt>
                <c:pt idx="5">
                  <c:v>0.10979999999999999</c:v>
                </c:pt>
                <c:pt idx="6">
                  <c:v>7.0599999999999996E-2</c:v>
                </c:pt>
                <c:pt idx="7">
                  <c:v>0.15859999999999999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56-46BF-BA8A-C535408FB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5FD-463D-9983-3134DAF083F5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0.6089</c:v>
                </c:pt>
                <c:pt idx="1">
                  <c:v>0.24010000000000001</c:v>
                </c:pt>
                <c:pt idx="2">
                  <c:v>6.3799999999999996E-2</c:v>
                </c:pt>
                <c:pt idx="3">
                  <c:v>4.2799999999999998E-2</c:v>
                </c:pt>
                <c:pt idx="4">
                  <c:v>4.41E-2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FD-463D-9983-3134DAF083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Winchester PO27PS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</c:v>
                </c:pt>
                <c:pt idx="1">
                  <c:v>0.28120000000000001</c:v>
                </c:pt>
                <c:pt idx="2">
                  <c:v>9.3700000000000006E-2</c:v>
                </c:pt>
                <c:pt idx="3">
                  <c:v>0.125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FD-463D-9983-3134DAF08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-0.1089</c:v>
                </c:pt>
                <c:pt idx="1">
                  <c:v>4.1099999999999998E-2</c:v>
                </c:pt>
                <c:pt idx="2">
                  <c:v>2.9899999999999999E-2</c:v>
                </c:pt>
                <c:pt idx="3">
                  <c:v>8.2199999999999995E-2</c:v>
                </c:pt>
                <c:pt idx="4">
                  <c:v>-4.41E-2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407-4E5C-8C25-D462ECECD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DB2-427C-A5B1-F5CDFD52E98E}"/>
              </c:ext>
            </c:extLst>
          </c:dPt>
          <c:cat>
            <c:strRef>
              <c:f>'Sheet1'!$A$2:$A$19</c:f>
              <c:strCache>
                <c:ptCount val="18"/>
                <c:pt idx="0">
                  <c:v>Yan Woo PO27DP</c:v>
                </c:pt>
                <c:pt idx="1">
                  <c:v>Copnor Kitchen PO35EQ</c:v>
                </c:pt>
                <c:pt idx="2">
                  <c:v>Baffins (Portsmouth) PO36PD</c:v>
                </c:pt>
                <c:pt idx="3">
                  <c:v>Mermaid PO27RW</c:v>
                </c:pt>
                <c:pt idx="4">
                  <c:v>Rose In June Portsmouth PO36AR</c:v>
                </c:pt>
                <c:pt idx="5">
                  <c:v>Shearer Arms PO15LP</c:v>
                </c:pt>
                <c:pt idx="6">
                  <c:v>McDonalds PO35NP</c:v>
                </c:pt>
                <c:pt idx="7">
                  <c:v>The Druids Arm PO27PH</c:v>
                </c:pt>
                <c:pt idx="8">
                  <c:v>Green Posts (Portsmouth) PO29HJ</c:v>
                </c:pt>
                <c:pt idx="9">
                  <c:v>Fountain Portsmouth PO29AA</c:v>
                </c:pt>
                <c:pt idx="10">
                  <c:v>Stag PO27QU</c:v>
                </c:pt>
                <c:pt idx="11">
                  <c:v>Portsmouth Post Offi PO29DE</c:v>
                </c:pt>
                <c:pt idx="12">
                  <c:v>Lord Chichester Portsmouth PO20AX</c:v>
                </c:pt>
                <c:pt idx="13">
                  <c:v>Jolly Taxpayer PO36LN</c:v>
                </c:pt>
                <c:pt idx="14">
                  <c:v>Golden Hind (Portsmouth) PO35EN</c:v>
                </c:pt>
                <c:pt idx="15">
                  <c:v>George &amp; Dragon PO27EB</c:v>
                </c:pt>
                <c:pt idx="16">
                  <c:v>Winchester PO27PS</c:v>
                </c:pt>
                <c:pt idx="17">
                  <c:v>Harvest Home PO35AN</c:v>
                </c:pt>
              </c:strCache>
            </c:strRef>
          </c:cat>
          <c:val>
            <c:numRef>
              <c:f>'Sheet1'!$B$2:$B$19</c:f>
              <c:numCache>
                <c:formatCode>General</c:formatCode>
                <c:ptCount val="18"/>
                <c:pt idx="0">
                  <c:v>34.124400000000001</c:v>
                </c:pt>
                <c:pt idx="1">
                  <c:v>19.299600000000002</c:v>
                </c:pt>
                <c:pt idx="2">
                  <c:v>10.9259</c:v>
                </c:pt>
                <c:pt idx="3">
                  <c:v>10.0852</c:v>
                </c:pt>
                <c:pt idx="4">
                  <c:v>10.6584</c:v>
                </c:pt>
                <c:pt idx="5">
                  <c:v>11.2141</c:v>
                </c:pt>
                <c:pt idx="6">
                  <c:v>8.9552999999999994</c:v>
                </c:pt>
                <c:pt idx="7">
                  <c:v>10.922000000000001</c:v>
                </c:pt>
                <c:pt idx="8">
                  <c:v>10.910500000000001</c:v>
                </c:pt>
                <c:pt idx="9">
                  <c:v>6.4828000000000001</c:v>
                </c:pt>
                <c:pt idx="10">
                  <c:v>13.9413</c:v>
                </c:pt>
                <c:pt idx="11">
                  <c:v>8.3468</c:v>
                </c:pt>
                <c:pt idx="12">
                  <c:v>9.9513999999999996</c:v>
                </c:pt>
                <c:pt idx="13">
                  <c:v>13.516400000000001</c:v>
                </c:pt>
                <c:pt idx="14">
                  <c:v>13.927099999999999</c:v>
                </c:pt>
                <c:pt idx="15">
                  <c:v>9.5710999999999995</c:v>
                </c:pt>
                <c:pt idx="16">
                  <c:v>12.8064</c:v>
                </c:pt>
                <c:pt idx="17">
                  <c:v>15.970499999999999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B2-427C-A5B1-F5CDFD52E9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'Sheet1'!$A$2:$A$19</c:f>
              <c:strCache>
                <c:ptCount val="18"/>
                <c:pt idx="0">
                  <c:v>Yan Woo PO27DP</c:v>
                </c:pt>
                <c:pt idx="1">
                  <c:v>Copnor Kitchen PO35EQ</c:v>
                </c:pt>
                <c:pt idx="2">
                  <c:v>Baffins (Portsmouth) PO36PD</c:v>
                </c:pt>
                <c:pt idx="3">
                  <c:v>Mermaid PO27RW</c:v>
                </c:pt>
                <c:pt idx="4">
                  <c:v>Rose In June Portsmouth PO36AR</c:v>
                </c:pt>
                <c:pt idx="5">
                  <c:v>Shearer Arms PO15LP</c:v>
                </c:pt>
                <c:pt idx="6">
                  <c:v>McDonalds PO35NP</c:v>
                </c:pt>
                <c:pt idx="7">
                  <c:v>The Druids Arm PO27PH</c:v>
                </c:pt>
                <c:pt idx="8">
                  <c:v>Green Posts (Portsmouth) PO29HJ</c:v>
                </c:pt>
                <c:pt idx="9">
                  <c:v>Fountain Portsmouth PO29AA</c:v>
                </c:pt>
                <c:pt idx="10">
                  <c:v>Stag PO27QU</c:v>
                </c:pt>
                <c:pt idx="11">
                  <c:v>Portsmouth Post Offi PO29DE</c:v>
                </c:pt>
                <c:pt idx="12">
                  <c:v>Lord Chichester Portsmouth PO20AX</c:v>
                </c:pt>
                <c:pt idx="13">
                  <c:v>Jolly Taxpayer PO36LN</c:v>
                </c:pt>
                <c:pt idx="14">
                  <c:v>Golden Hind (Portsmouth) PO35EN</c:v>
                </c:pt>
                <c:pt idx="15">
                  <c:v>George &amp; Dragon PO27EB</c:v>
                </c:pt>
                <c:pt idx="16">
                  <c:v>Winchester PO27PS</c:v>
                </c:pt>
                <c:pt idx="17">
                  <c:v>Harvest Home PO35AN</c:v>
                </c:pt>
              </c:strCache>
            </c:strRef>
          </c:cat>
          <c:val>
            <c:numRef>
              <c:f>'Sheet1'!$C$2:$C$19</c:f>
              <c:numCache>
                <c:formatCode>General</c:formatCode>
                <c:ptCount val="18"/>
                <c:pt idx="0">
                  <c:v>39.999200000000002</c:v>
                </c:pt>
                <c:pt idx="1">
                  <c:v>24.752500000000001</c:v>
                </c:pt>
                <c:pt idx="2">
                  <c:v>12.3865</c:v>
                </c:pt>
                <c:pt idx="3">
                  <c:v>11.035500000000001</c:v>
                </c:pt>
                <c:pt idx="4">
                  <c:v>11.5665</c:v>
                </c:pt>
                <c:pt idx="5">
                  <c:v>12.113200000000001</c:v>
                </c:pt>
                <c:pt idx="6">
                  <c:v>9.7783999999999995</c:v>
                </c:pt>
                <c:pt idx="7">
                  <c:v>11.549099999999999</c:v>
                </c:pt>
                <c:pt idx="8">
                  <c:v>11.4581</c:v>
                </c:pt>
                <c:pt idx="9">
                  <c:v>6.8874000000000004</c:v>
                </c:pt>
                <c:pt idx="10">
                  <c:v>14.180099999999999</c:v>
                </c:pt>
                <c:pt idx="11">
                  <c:v>8.4494000000000007</c:v>
                </c:pt>
                <c:pt idx="12">
                  <c:v>10.027900000000001</c:v>
                </c:pt>
                <c:pt idx="13">
                  <c:v>13.1943</c:v>
                </c:pt>
                <c:pt idx="14">
                  <c:v>13.2911</c:v>
                </c:pt>
                <c:pt idx="15">
                  <c:v>8.5744000000000007</c:v>
                </c:pt>
                <c:pt idx="16">
                  <c:v>10.9871</c:v>
                </c:pt>
                <c:pt idx="17">
                  <c:v>13.0501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B2-427C-A5B1-F5CDFD52E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PO20AX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Lord Chichester Portsmouth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48.11%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Paying The Mortgage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£10.99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South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66.32%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Fratton(1.61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city and town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South East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Portsmouth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PO27PS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5113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Winchester PO27PS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PO27PH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Druids Arm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Jolly Taxpayer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PO36LN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67.70%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58.18%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22.92%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Admiral Taverns Ltd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Stonegate PP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3408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152781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Winchester PO27PS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62611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Winchester PO27PS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Winchester PO27PS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Winchester PO27PS,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Winchester PO27PS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Winchester PO27PS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Winchester PO27PS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£641K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£5.33M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£47.41M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£309.17M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58.5%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29177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Winchester PO27PS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Our Local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£4000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Winchester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3.19%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11.49%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74.80%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8.96%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7237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20.56%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14.25%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6.69%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12.90%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5.32%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26.18%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9.79%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95121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6.05%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28.76%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11.46%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10.98%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15.86%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Winchester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-3.50%</a:t>
                      </a:r>
                    </a:p>
                  </a:txBody>
                  <a:tcPr horzOverflow="overflow">
                    <a:solidFill>
                      <a:srgbClr val="C04242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6.17%</a:t>
                      </a:r>
                    </a:p>
                  </a:txBody>
                  <a:tcPr horzOverflow="overflow">
                    <a:solidFill>
                      <a:srgbClr val="C042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48.62%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-8.24%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4.69%</a:t>
                      </a:r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Winchester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-25.57%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0.03%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63.82%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-5.51%</a:t>
                      </a:r>
                    </a:p>
                  </a:txBody>
                  <a:tcPr horzOverflow="overflow">
                    <a:solidFill>
                      <a:srgbClr val="C04242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-6.90%</a:t>
                      </a:r>
                    </a:p>
                  </a:txBody>
                  <a:tcPr horzOverflow="overflow">
                    <a:solidFill>
                      <a:srgbClr val="C04242">
                        <a:alpha val="7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11.72%</a:t>
                      </a:r>
                    </a:p>
                  </a:txBody>
                  <a:tcPr horzOverflow="overflow">
                    <a:solidFill>
                      <a:srgbClr val="4FC042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8.20%</a:t>
                      </a:r>
                    </a:p>
                  </a:txBody>
                  <a:tcPr horzOverflow="overflow">
                    <a:solidFill>
                      <a:srgbClr val="4FC0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-22.07%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1.96%</a:t>
                      </a:r>
                    </a:p>
                  </a:txBody>
                  <a:tcPr horzOverflow="overflow">
                    <a:solidFill>
                      <a:srgbClr val="4FC042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-6.14%</a:t>
                      </a:r>
                    </a:p>
                  </a:txBody>
                  <a:tcPr horzOverflow="overflow">
                    <a:solidFill>
                      <a:srgbClr val="C04242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15.20%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2.73%</a:t>
                      </a:r>
                    </a:p>
                  </a:txBody>
                  <a:tcPr horzOverflow="overflow">
                    <a:solidFill>
                      <a:srgbClr val="4FC042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-11.59%</a:t>
                      </a:r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Druids Arm PO27PH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1.03%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6.33%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1.68%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60.35%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0.82%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29.26%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0.44%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Jolly Taxpayer PO36LN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3.66%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3.62%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9.20%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52.36%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12.02%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7.24%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10.58%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Lord Chichester Portsmouth PO20AX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7.39%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20.81%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5.63%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22.91%</a:t>
                      </a:r>
                    </a:p>
                  </a:txBody>
                  <a:tcPr horzOverflow="overflow">
                    <a:solidFill>
                      <a:srgbClr val="F8696B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33.55%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7.14%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1.63%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Stag PO27QU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4.45%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19.48%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3.31%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16.82%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52.10%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1.97%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Baffins (Portsmouth) PO36PD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20.71%</a:t>
                      </a:r>
                    </a:p>
                  </a:txBody>
                  <a:tcPr horzOverflow="overflow">
                    <a:solidFill>
                      <a:srgbClr val="F8696B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14.95%</a:t>
                      </a:r>
                    </a:p>
                  </a:txBody>
                  <a:tcPr horzOverflow="overflow">
                    <a:solidFill>
                      <a:srgbClr val="F8696B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21.17%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9.82%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5.31%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18.28%</a:t>
                      </a:r>
                    </a:p>
                  </a:txBody>
                  <a:tcPr horzOverflow="overflow">
                    <a:solidFill>
                      <a:srgbClr val="F8696B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7.30%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Rose In June Portsmouth PO36AR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12.60%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9.87%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31.35%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17.38%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12.46%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9.10%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3.92%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Winchester PO27PS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3.19%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11.49%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74.80%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8.96%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Mermaid PO27RW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5.98%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42.50%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31.70%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9.94%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3.40%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0.64%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Green Posts (Portsmouth) PO29HJ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9.21%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9.33%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2.22%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36.54%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6.10%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27.03%</a:t>
                      </a:r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7.95%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Copnor Kitchen PO35EQ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22.61%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4.46%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7.09%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3.81%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35.99%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16.99%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7.14%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Harvest Home PO35AN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6.38%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39.18%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30.82%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4.62%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1.13%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15.06%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1.94%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Yan Woo PO27DP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20.36%</a:t>
                      </a:r>
                    </a:p>
                  </a:txBody>
                  <a:tcPr horzOverflow="overflow">
                    <a:solidFill>
                      <a:srgbClr val="F8696B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26.50%</a:t>
                      </a:r>
                    </a:p>
                  </a:txBody>
                  <a:tcPr horzOverflow="overflow">
                    <a:solidFill>
                      <a:srgbClr val="F8696B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4.15%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8.34%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32.55%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4.37%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3.69%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Fountain Portsmouth PO29AA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8.35%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20.92%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6.95%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26.70%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11.17%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19.51%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5.79%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Gandhi Indian Restaura PO27EB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31.02%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25.38%</a:t>
                      </a:r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4.49%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4.25%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19.37%</a:t>
                      </a:r>
                    </a:p>
                  </a:txBody>
                  <a:tcPr horzOverflow="overflow">
                    <a:solidFill>
                      <a:srgbClr val="F8696B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7.13%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6.14%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Shearer Arms PO15LP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2.33%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22.15%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45.03%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5.17%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9.58%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15.71%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McDonalds PO35NP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1651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33.59%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9.59%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3.83%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26.46%</a:t>
                      </a:r>
                    </a:p>
                  </a:txBody>
                  <a:tcPr horzOverflow="overflow">
                    <a:solidFill>
                      <a:srgbClr val="F8696B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14.83%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George &amp; Dragon PO27EB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23.77%</a:t>
                      </a:r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19.47%</a:t>
                      </a:r>
                    </a:p>
                  </a:txBody>
                  <a:tcPr horzOverflow="overflow">
                    <a:solidFill>
                      <a:srgbClr val="F8696B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12.82%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6.10%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32.48%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3.75%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Noor Indian Restaurant PO29DE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40.82%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8.94%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7.21%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3.79%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19.80%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13.60%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Golden Hind (Portsmouth) PO35EN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18.20%</a:t>
                      </a:r>
                    </a:p>
                  </a:txBody>
                  <a:tcPr horzOverflow="overflow">
                    <a:solidFill>
                      <a:srgbClr val="F8696B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22.63%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5.87%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11.99%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11.82%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20.41%</a:t>
                      </a:r>
                    </a:p>
                  </a:txBody>
                  <a:tcPr horzOverflow="overflow">
                    <a:solidFill>
                      <a:srgbClr val="F8696B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7.44%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Portsmouth Post Offi PO29DE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41.96%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23.97%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13.25%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13.56%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Pelham PO20AH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14.25%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40.36%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5.31%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20.58%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12.70%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Sir John Baker PO20LN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10.14%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14.94%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3.21%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30.77%</a:t>
                      </a:r>
                    </a:p>
                  </a:txBody>
                  <a:tcPr horzOverflow="overflow">
                    <a:solidFill>
                      <a:srgbClr val="F8696B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1.69%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34.81%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3.94%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Mars PO14DG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5.09%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10.73%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12.36%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5.07%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65.43%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Mcdonalds Portsmouth Hub PO20BH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20.77%</a:t>
                      </a:r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16.78%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7.04%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1.69%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38.42%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11.48%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Buse Restaurant Limite PO20BN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23.02%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15.12%</a:t>
                      </a:r>
                    </a:p>
                  </a:txBody>
                  <a:tcPr horzOverflow="overflow">
                    <a:solidFill>
                      <a:srgbClr val="F8696B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14.85%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5.30%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19.48%</a:t>
                      </a:r>
                    </a:p>
                  </a:txBody>
                  <a:tcPr horzOverflow="overflow">
                    <a:solidFill>
                      <a:srgbClr val="F8696B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11.91%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6.26%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Winchester PO27PS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152781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Winchester PO27PS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Winchester PO27PS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152781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Winchester PO27PS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Winchester PO27PS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65358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Winchester PO27PS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60673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Winchester PO27PS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62675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Winchester PO27PS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Winchester PO27PS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5113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Winchester PO27PS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152781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1995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2026-08-03T14:11:11Z</dcterms:modified>
</cp:coreProperties>
</file>