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1" d="100"/>
          <a:sy n="111" d="100"/>
        </p:scale>
        <p:origin x="6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D2F-400F-B4D9-98738DF22453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5.45E-2</c:v>
                </c:pt>
                <c:pt idx="1">
                  <c:v>8.0399999999999999E-2</c:v>
                </c:pt>
                <c:pt idx="2">
                  <c:v>9.9099999999999994E-2</c:v>
                </c:pt>
                <c:pt idx="3">
                  <c:v>9.3100000000000002E-2</c:v>
                </c:pt>
                <c:pt idx="4">
                  <c:v>0.17399999999999999</c:v>
                </c:pt>
                <c:pt idx="5">
                  <c:v>0.30809999999999998</c:v>
                </c:pt>
                <c:pt idx="6">
                  <c:v>0.19040000000000001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2F-400F-B4D9-98738DF224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Dunblane Hotel FK159EP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7.1999999999999995E-2</c:v>
                </c:pt>
                <c:pt idx="1">
                  <c:v>0.11550000000000001</c:v>
                </c:pt>
                <c:pt idx="2">
                  <c:v>9.06E-2</c:v>
                </c:pt>
                <c:pt idx="3">
                  <c:v>0.12870000000000001</c:v>
                </c:pt>
                <c:pt idx="4">
                  <c:v>0.2069</c:v>
                </c:pt>
                <c:pt idx="5">
                  <c:v>0.24199999999999999</c:v>
                </c:pt>
                <c:pt idx="6">
                  <c:v>0.1439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2F-400F-B4D9-98738DF224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Dunblane Hotel FK159EP</c:v>
                </c:pt>
                <c:pt idx="1">
                  <c:v>Category 2</c:v>
                </c:pt>
              </c:strCache>
            </c:strRef>
          </c:cat>
          <c:val>
            <c:numRef>
              <c:f>'Sheet1'!$D$2</c:f>
              <c:numCache>
                <c:formatCode>General</c:formatCode>
                <c:ptCount val="1"/>
                <c:pt idx="0">
                  <c:v>1.3939999999999999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47C-462C-94C0-C8EF5D719C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9AA-4BCB-AC6C-8713718F31C9}"/>
              </c:ext>
            </c:extLst>
          </c:dPt>
          <c:cat>
            <c:strRef>
              <c:f>'Sheet1'!$A$2</c:f>
              <c:strCache>
                <c:ptCount val="1"/>
                <c:pt idx="0">
                  <c:v>Dunblane Hotel FK159EP</c:v>
                </c:pt>
              </c:strCache>
            </c:strRef>
          </c:cat>
          <c:val>
            <c:numRef>
              <c:f>'Sheet1'!$B$2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AA-4BCB-AC6C-8713718F31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12/02/2025 - 04/02/2026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Dunblane Hotel FK159EP</c:v>
                </c:pt>
              </c:strCache>
            </c:strRef>
          </c:cat>
          <c:val>
            <c:numRef>
              <c:f>'Sheet1'!$C$2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AA-4BCB-AC6C-8713718F31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Dunblane Hotel FK159EP</c:v>
                </c:pt>
                <c:pt idx="1">
                  <c:v>Category 2</c:v>
                </c:pt>
              </c:strCache>
            </c:strRef>
          </c:cat>
          <c:val>
            <c:numRef>
              <c:f>'Sheet1'!$D$2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4C74-4F34-BB0D-7B2295F15F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6C9-46FE-A604-C56BAE708855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4.8099999999999997E-2</c:v>
                </c:pt>
                <c:pt idx="1">
                  <c:v>9.6699999999999994E-2</c:v>
                </c:pt>
                <c:pt idx="2">
                  <c:v>0.1686</c:v>
                </c:pt>
                <c:pt idx="3">
                  <c:v>0.27389999999999998</c:v>
                </c:pt>
                <c:pt idx="4">
                  <c:v>0.20119999999999999</c:v>
                </c:pt>
                <c:pt idx="5">
                  <c:v>0.1033</c:v>
                </c:pt>
                <c:pt idx="6">
                  <c:v>0.1079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C9-46FE-A604-C56BAE7088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Dunblane Hotel FK159EP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5.0000000000000001E-4</c:v>
                </c:pt>
                <c:pt idx="1">
                  <c:v>1.5299999999999999E-2</c:v>
                </c:pt>
                <c:pt idx="2">
                  <c:v>2.4199999999999999E-2</c:v>
                </c:pt>
                <c:pt idx="3">
                  <c:v>0.1065</c:v>
                </c:pt>
                <c:pt idx="4">
                  <c:v>0.5796</c:v>
                </c:pt>
                <c:pt idx="5">
                  <c:v>0.18840000000000001</c:v>
                </c:pt>
                <c:pt idx="6">
                  <c:v>8.5199999999999998E-2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C9-46FE-A604-C56BAE708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-4.7600000000000003E-2</c:v>
                </c:pt>
                <c:pt idx="1">
                  <c:v>-8.14E-2</c:v>
                </c:pt>
                <c:pt idx="2">
                  <c:v>-0.1444</c:v>
                </c:pt>
                <c:pt idx="3">
                  <c:v>-0.16739999999999999</c:v>
                </c:pt>
                <c:pt idx="4">
                  <c:v>0.37840000000000001</c:v>
                </c:pt>
                <c:pt idx="5">
                  <c:v>8.5099999999999995E-2</c:v>
                </c:pt>
                <c:pt idx="6">
                  <c:v>-2.2700000000000001E-2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CF9C-4DBB-991C-D050918B9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1.7500000000000002E-2</c:v>
                </c:pt>
                <c:pt idx="1">
                  <c:v>3.5099999999999999E-2</c:v>
                </c:pt>
                <c:pt idx="2">
                  <c:v>-8.5000000000000006E-3</c:v>
                </c:pt>
                <c:pt idx="3">
                  <c:v>3.56E-2</c:v>
                </c:pt>
                <c:pt idx="4">
                  <c:v>3.2899999999999999E-2</c:v>
                </c:pt>
                <c:pt idx="5">
                  <c:v>-6.6100000000000006E-2</c:v>
                </c:pt>
                <c:pt idx="6">
                  <c:v>-4.65E-2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755-497A-9B26-24A1D5CE81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88B-4F5E-87C3-B23A2E77857C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0.65820000000000001</c:v>
                </c:pt>
                <c:pt idx="1">
                  <c:v>0.26850000000000002</c:v>
                </c:pt>
                <c:pt idx="2">
                  <c:v>7.3200000000000001E-2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8B-4F5E-87C3-B23A2E7785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Dunblane Hotel FK159EP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0.50990000000000002</c:v>
                </c:pt>
                <c:pt idx="1">
                  <c:v>0.40529999999999999</c:v>
                </c:pt>
                <c:pt idx="2">
                  <c:v>8.4699999999999998E-2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8B-4F5E-87C3-B23A2E7785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-0.14829999999999999</c:v>
                </c:pt>
                <c:pt idx="1">
                  <c:v>0.1368</c:v>
                </c:pt>
                <c:pt idx="2">
                  <c:v>1.15E-2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314-4272-A7BB-FEF0548D8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B67-432C-AD11-5919C621A130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0.41139999999999999</c:v>
                </c:pt>
                <c:pt idx="1">
                  <c:v>0.58850000000000002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67-432C-AD11-5919C621A1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Dunblane Hotel FK159EP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0.1</c:v>
                </c:pt>
                <c:pt idx="1">
                  <c:v>0.89990000000000003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67-432C-AD11-5919C621A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-0.31140000000000001</c:v>
                </c:pt>
                <c:pt idx="1">
                  <c:v>0.31140000000000001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A0D-4225-8DB8-FBB0FC5E0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B00-4F3B-91CE-27899B2B0E8A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1.54E-2</c:v>
                </c:pt>
                <c:pt idx="1">
                  <c:v>6.0999999999999999E-2</c:v>
                </c:pt>
                <c:pt idx="2">
                  <c:v>0.4461</c:v>
                </c:pt>
                <c:pt idx="3">
                  <c:v>2.7000000000000001E-3</c:v>
                </c:pt>
                <c:pt idx="4">
                  <c:v>8.9499999999999996E-2</c:v>
                </c:pt>
                <c:pt idx="5">
                  <c:v>6.1800000000000001E-2</c:v>
                </c:pt>
                <c:pt idx="6">
                  <c:v>0.14349999999999999</c:v>
                </c:pt>
                <c:pt idx="7">
                  <c:v>0.17949999999999999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00-4F3B-91CE-27899B2B0E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Dunblane Hotel FK159EP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0.13869999999999999</c:v>
                </c:pt>
                <c:pt idx="1">
                  <c:v>1.72E-2</c:v>
                </c:pt>
                <c:pt idx="2">
                  <c:v>0.23269999999999999</c:v>
                </c:pt>
                <c:pt idx="3">
                  <c:v>0.41020000000000001</c:v>
                </c:pt>
                <c:pt idx="4">
                  <c:v>1.4800000000000001E-2</c:v>
                </c:pt>
                <c:pt idx="5">
                  <c:v>1.21E-2</c:v>
                </c:pt>
                <c:pt idx="6">
                  <c:v>8.2100000000000006E-2</c:v>
                </c:pt>
                <c:pt idx="7">
                  <c:v>9.1700000000000004E-2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00-4F3B-91CE-27899B2B0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0.12330000000000001</c:v>
                </c:pt>
                <c:pt idx="1">
                  <c:v>-4.3799999999999999E-2</c:v>
                </c:pt>
                <c:pt idx="2">
                  <c:v>-0.21340000000000001</c:v>
                </c:pt>
                <c:pt idx="3">
                  <c:v>0.40749999999999997</c:v>
                </c:pt>
                <c:pt idx="4">
                  <c:v>-7.4700000000000003E-2</c:v>
                </c:pt>
                <c:pt idx="5">
                  <c:v>-4.9700000000000001E-2</c:v>
                </c:pt>
                <c:pt idx="6">
                  <c:v>-6.1400000000000003E-2</c:v>
                </c:pt>
                <c:pt idx="7">
                  <c:v>-8.7800000000000003E-2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D4D-4ABF-AB8E-2A72DEE2B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224-43C2-AA61-49A61AA2853B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0.2374</c:v>
                </c:pt>
                <c:pt idx="1">
                  <c:v>0.1406</c:v>
                </c:pt>
                <c:pt idx="2">
                  <c:v>0.16270000000000001</c:v>
                </c:pt>
                <c:pt idx="3">
                  <c:v>0.1069</c:v>
                </c:pt>
                <c:pt idx="4">
                  <c:v>0.1022</c:v>
                </c:pt>
                <c:pt idx="5">
                  <c:v>0.16489999999999999</c:v>
                </c:pt>
                <c:pt idx="6">
                  <c:v>8.5000000000000006E-2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24-43C2-AA61-49A61AA285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Dunblane Hotel FK159EP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1.8499999999999999E-2</c:v>
                </c:pt>
                <c:pt idx="5">
                  <c:v>0.95789999999999997</c:v>
                </c:pt>
                <c:pt idx="6">
                  <c:v>2.35E-2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24-43C2-AA61-49A61AA28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-0.2374</c:v>
                </c:pt>
                <c:pt idx="1">
                  <c:v>-0.1406</c:v>
                </c:pt>
                <c:pt idx="2">
                  <c:v>-0.16270000000000001</c:v>
                </c:pt>
                <c:pt idx="3">
                  <c:v>-0.1069</c:v>
                </c:pt>
                <c:pt idx="4">
                  <c:v>-8.3699999999999997E-2</c:v>
                </c:pt>
                <c:pt idx="5">
                  <c:v>0.79300000000000004</c:v>
                </c:pt>
                <c:pt idx="6">
                  <c:v>-6.1499999999999999E-2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35C-42F2-A0EF-9DF38342F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Dunblane Hotel FK159EP</c:v>
                </c:pt>
              </c:strCache>
            </c:strRef>
          </c:cat>
          <c:val>
            <c:numRef>
              <c:f>'Sheet1'!$F$2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EC-4BEE-875C-16EC2D941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6D9-4AAB-AD7B-F78347639657}"/>
              </c:ext>
            </c:extLst>
          </c:dPt>
          <c:cat>
            <c:strRef>
              <c:f>'Sheet1'!$A$2</c:f>
              <c:strCache>
                <c:ptCount val="1"/>
                <c:pt idx="0">
                  <c:v>Dunblane Hotel FK159EP</c:v>
                </c:pt>
              </c:strCache>
            </c:strRef>
          </c:cat>
          <c:val>
            <c:numRef>
              <c:f>'Sheet1'!$B$2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D9-4AAB-AD7B-F783476396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12/02/2025 - 04/02/2026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Dunblane Hotel FK159EP</c:v>
                </c:pt>
              </c:strCache>
            </c:strRef>
          </c:cat>
          <c:val>
            <c:numRef>
              <c:f>'Sheet1'!$C$2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D9-4AAB-AD7B-F783476396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Dunblane Hotel FK159EP</c:v>
                </c:pt>
                <c:pt idx="1">
                  <c:v>Category 2</c:v>
                </c:pt>
              </c:strCache>
            </c:strRef>
          </c:cat>
          <c:val>
            <c:numRef>
              <c:f>'Sheet1'!$D$2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470B-4529-BE50-7507528FE4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5164974607409E-2"/>
          <c:y val="2.8981141881795684E-2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0.44292496370728601</c:v>
                </c:pt>
                <c:pt idx="1">
                  <c:v>0.33595550885256298</c:v>
                </c:pt>
                <c:pt idx="2">
                  <c:v>0.41553275225474001</c:v>
                </c:pt>
                <c:pt idx="3">
                  <c:v>0.70311900904977698</c:v>
                </c:pt>
                <c:pt idx="4">
                  <c:v>0.57351201354570902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60-47D4-AB57-D6373BE06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60-47D4-AB57-D6373BE06C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60-47D4-AB57-D6373BE06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4.376182361874574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Dunblane Hotel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0.13869999999999999</c:v>
                </c:pt>
                <c:pt idx="1">
                  <c:v>1.72E-2</c:v>
                </c:pt>
                <c:pt idx="2">
                  <c:v>0.23269999999999999</c:v>
                </c:pt>
                <c:pt idx="3">
                  <c:v>0.41020000000000001</c:v>
                </c:pt>
                <c:pt idx="4">
                  <c:v>1.4800000000000001E-2</c:v>
                </c:pt>
                <c:pt idx="5">
                  <c:v>1.21E-2</c:v>
                </c:pt>
                <c:pt idx="6">
                  <c:v>8.2100000000000006E-2</c:v>
                </c:pt>
                <c:pt idx="7">
                  <c:v>9.1700000000000004E-2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01-4D49-B87F-8924DBAF65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1.54E-2</c:v>
                </c:pt>
                <c:pt idx="1">
                  <c:v>6.0999999999999999E-2</c:v>
                </c:pt>
                <c:pt idx="2">
                  <c:v>0.4461</c:v>
                </c:pt>
                <c:pt idx="3">
                  <c:v>2.7000000000000001E-3</c:v>
                </c:pt>
                <c:pt idx="4">
                  <c:v>8.9499999999999996E-2</c:v>
                </c:pt>
                <c:pt idx="5">
                  <c:v>6.1800000000000001E-2</c:v>
                </c:pt>
                <c:pt idx="6">
                  <c:v>0.14349999999999999</c:v>
                </c:pt>
                <c:pt idx="7">
                  <c:v>0.17949999999999999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01-4D49-B87F-8924DBAF654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8.9700000000000002E-2</c:v>
                </c:pt>
                <c:pt idx="1">
                  <c:v>6.1199999999999997E-2</c:v>
                </c:pt>
                <c:pt idx="2">
                  <c:v>0.29010000000000002</c:v>
                </c:pt>
                <c:pt idx="3">
                  <c:v>0.1118</c:v>
                </c:pt>
                <c:pt idx="4">
                  <c:v>0.11</c:v>
                </c:pt>
                <c:pt idx="5">
                  <c:v>0.1113</c:v>
                </c:pt>
                <c:pt idx="6">
                  <c:v>7.1300000000000002E-2</c:v>
                </c:pt>
                <c:pt idx="7">
                  <c:v>0.1542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01-4D49-B87F-8924DBAF65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56C-46FC-8C4C-7DF0D980FAAE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0.60029999999999994</c:v>
                </c:pt>
                <c:pt idx="1">
                  <c:v>0.25940000000000002</c:v>
                </c:pt>
                <c:pt idx="2">
                  <c:v>7.6799999999999993E-2</c:v>
                </c:pt>
                <c:pt idx="3">
                  <c:v>4.1000000000000002E-2</c:v>
                </c:pt>
                <c:pt idx="4">
                  <c:v>2.23E-2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6C-46FC-8C4C-7DF0D980FA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Dunblane Hotel FK159EP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0.5323</c:v>
                </c:pt>
                <c:pt idx="1">
                  <c:v>0.223</c:v>
                </c:pt>
                <c:pt idx="2">
                  <c:v>8.09E-2</c:v>
                </c:pt>
                <c:pt idx="3">
                  <c:v>7.0099999999999996E-2</c:v>
                </c:pt>
                <c:pt idx="4">
                  <c:v>9.35E-2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6C-46FC-8C4C-7DF0D980FA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-6.8000000000000005E-2</c:v>
                </c:pt>
                <c:pt idx="1">
                  <c:v>-3.6400000000000002E-2</c:v>
                </c:pt>
                <c:pt idx="2">
                  <c:v>4.1000000000000003E-3</c:v>
                </c:pt>
                <c:pt idx="3">
                  <c:v>2.9100000000000001E-2</c:v>
                </c:pt>
                <c:pt idx="4">
                  <c:v>7.1199999999999999E-2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EDF-4838-8ACE-76766C7839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71D-4A5C-96C3-586CA8F941B6}"/>
              </c:ext>
            </c:extLst>
          </c:dPt>
          <c:cat>
            <c:strRef>
              <c:f>'Sheet1'!$A$2</c:f>
              <c:strCache>
                <c:ptCount val="1"/>
                <c:pt idx="0">
                  <c:v>Dunblane Hotel FK159EP</c:v>
                </c:pt>
              </c:strCache>
            </c:strRef>
          </c:cat>
          <c:val>
            <c:numRef>
              <c:f>'Sheet1'!$B$2</c:f>
              <c:numCache>
                <c:formatCode>General</c:formatCode>
                <c:ptCount val="1"/>
                <c:pt idx="0">
                  <c:v>8.0691000000000006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1D-4A5C-96C3-586CA8F941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12/02/2025 - 04/02/2026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Dunblane Hotel FK159EP</c:v>
                </c:pt>
              </c:strCache>
            </c:strRef>
          </c:cat>
          <c:val>
            <c:numRef>
              <c:f>'Sheet1'!$C$2</c:f>
              <c:numCache>
                <c:formatCode>General</c:formatCode>
                <c:ptCount val="1"/>
                <c:pt idx="0">
                  <c:v>9.4631000000000007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1D-4A5C-96C3-586CA8F94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02/03/2026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02/03/2026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02/03/2026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02/03/2026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0" Type="http://schemas.openxmlformats.org/officeDocument/2006/relationships/image" Target="../media/image19.svg"/><Relationship Id="rId41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4.svg"/><Relationship Id="rId3" Type="http://schemas.openxmlformats.org/officeDocument/2006/relationships/image" Target="../media/image47.svg"/><Relationship Id="rId7" Type="http://schemas.openxmlformats.org/officeDocument/2006/relationships/image" Target="../media/image37.svg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2.svg"/><Relationship Id="rId5" Type="http://schemas.openxmlformats.org/officeDocument/2006/relationships/image" Target="../media/image3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41.sv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chart" Target="../charts/chart44.xml"/><Relationship Id="rId3" Type="http://schemas.openxmlformats.org/officeDocument/2006/relationships/image" Target="../media/image47.svg"/><Relationship Id="rId7" Type="http://schemas.openxmlformats.org/officeDocument/2006/relationships/image" Target="../media/image40.png"/><Relationship Id="rId12" Type="http://schemas.openxmlformats.org/officeDocument/2006/relationships/image" Target="../media/image3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6.png"/><Relationship Id="rId5" Type="http://schemas.openxmlformats.org/officeDocument/2006/relationships/image" Target="../media/image2.png"/><Relationship Id="rId10" Type="http://schemas.openxmlformats.org/officeDocument/2006/relationships/image" Target="../media/image52.svg"/><Relationship Id="rId4" Type="http://schemas.openxmlformats.org/officeDocument/2006/relationships/chart" Target="../charts/chart43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hart" Target="../charts/chart46.xml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12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41.svg"/><Relationship Id="rId10" Type="http://schemas.openxmlformats.org/officeDocument/2006/relationships/chart" Target="../charts/chart45.xml"/><Relationship Id="rId4" Type="http://schemas.openxmlformats.org/officeDocument/2006/relationships/image" Target="../media/image40.png"/><Relationship Id="rId9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34.88%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Flourishing Society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£9.46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Scotland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90.00%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Dunblane(0.05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Accessible small town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Scotland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Falkirk and Stirling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FK159EP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T&amp;L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9558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Dunblane Hotel FK159EP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High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51.00%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57.96%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55 to 64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24.20%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12/02/2025 - 04/02/2026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7853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Dunblane Hotel FK159EP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3045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556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Dunblane Hotel FK159EP and 1 Chains in 3 Miles from 12/02/2025 - 04/02/2026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Dunblane Hotel FK159EP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12/02/2025 - 04/02/2026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Dunblane Hotel FK159EP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1298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Dunblane Hotel FK159EP for 12/02/2025 - 04/02/2026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Dunblane Hotel FK159EP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12/02/2025 - 04/02/2026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Dunblane Hotel FK159EP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233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Dunblane Hotel FK159EP, who are the top 20 competitors from 1 Chains in 3 Miles for 12/02/2025 - 04/02/2026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Dunblane Hotel FK159EP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12/02/2025 - 04/02/2026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Dunblane Hotel FK159EP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556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Dunblane Hotel FK159EP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12/02/2025 - 04/02/2026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Dunblane Hotel FK159EP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556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Dunblane Hotel FK159EP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12/02/2025 - 04/02/2026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Dunblane Hotel FK159EP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£4.54M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£7.42M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£7.90M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£23.02M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61816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43357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6672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kern="8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Dunblane Hotel FK159EP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Non-Core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£11000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Dunblane Hotel FK159EP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Dunblane Hotel FK159EP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Dunblane Hotel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13.87%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1.72%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23.27%</a:t>
                      </a:r>
                    </a:p>
                  </a:txBody>
                  <a:tcPr horzOverflow="overflow">
                    <a:solidFill>
                      <a:srgbClr val="F8696B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41.02%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1.48%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8.21%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9.17%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1.54%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6.10%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44.61%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0.27%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8.95%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6.18%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14.35%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17.95%</a:t>
                      </a:r>
                    </a:p>
                  </a:txBody>
                  <a:tcPr horzOverflow="overflow">
                    <a:solidFill>
                      <a:srgbClr val="5A8AC6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95120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8.97%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6.12%</a:t>
                      </a:r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29.01%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11.18%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11.00%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11.13%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15.42%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Dunblane Hotel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12.33%</a:t>
                      </a:r>
                    </a:p>
                  </a:txBody>
                  <a:tcPr horzOverflow="overflow">
                    <a:solidFill>
                      <a:srgbClr val="4FC042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-4.38%</a:t>
                      </a:r>
                    </a:p>
                  </a:txBody>
                  <a:tcPr horzOverflow="overflow">
                    <a:solidFill>
                      <a:srgbClr val="C04242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-21.34%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40.75%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-7.47%</a:t>
                      </a:r>
                    </a:p>
                  </a:txBody>
                  <a:tcPr horzOverflow="overflow">
                    <a:solidFill>
                      <a:srgbClr val="C04242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-4.97%</a:t>
                      </a:r>
                    </a:p>
                  </a:txBody>
                  <a:tcPr horzOverflow="overflow">
                    <a:solidFill>
                      <a:srgbClr val="C04242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-6.14%</a:t>
                      </a:r>
                    </a:p>
                  </a:txBody>
                  <a:tcPr horzOverflow="overflow">
                    <a:solidFill>
                      <a:srgbClr val="C042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-8.78%</a:t>
                      </a:r>
                    </a:p>
                  </a:txBody>
                  <a:tcPr horzOverflow="overflow">
                    <a:solidFill>
                      <a:srgbClr val="C04242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Dunblane Hotel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4.90%</a:t>
                      </a:r>
                    </a:p>
                  </a:txBody>
                  <a:tcPr horzOverflow="overflow">
                    <a:solidFill>
                      <a:srgbClr val="C0424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-4.40%</a:t>
                      </a:r>
                    </a:p>
                  </a:txBody>
                  <a:tcPr horzOverflow="overflow">
                    <a:solidFill>
                      <a:srgbClr val="C04242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-5.74%</a:t>
                      </a:r>
                    </a:p>
                  </a:txBody>
                  <a:tcPr horzOverflow="overflow">
                    <a:solidFill>
                      <a:srgbClr val="C04242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29.84%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-9.52%</a:t>
                      </a:r>
                    </a:p>
                  </a:txBody>
                  <a:tcPr horzOverflow="overflow">
                    <a:solidFill>
                      <a:srgbClr val="C04242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-9.92%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1.08%</a:t>
                      </a:r>
                    </a:p>
                  </a:txBody>
                  <a:tcPr horzOverflow="overflow">
                    <a:solidFill>
                      <a:srgbClr val="C04242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-6.25%</a:t>
                      </a:r>
                    </a:p>
                  </a:txBody>
                  <a:tcPr horzOverflow="overflow">
                    <a:solidFill>
                      <a:srgbClr val="C04242">
                        <a:alpha val="9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-7.43%</a:t>
                      </a:r>
                    </a:p>
                  </a:txBody>
                  <a:tcPr horzOverflow="overflow">
                    <a:solidFill>
                      <a:srgbClr val="C04242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-0.02%</a:t>
                      </a:r>
                    </a:p>
                  </a:txBody>
                  <a:tcPr horzOverflow="overflow">
                    <a:solidFill>
                      <a:srgbClr val="C04242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15.60%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-10.91%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-2.05%</a:t>
                      </a:r>
                    </a:p>
                  </a:txBody>
                  <a:tcPr horzOverflow="overflow">
                    <a:solidFill>
                      <a:srgbClr val="C04242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-4.95%</a:t>
                      </a:r>
                    </a:p>
                  </a:txBody>
                  <a:tcPr horzOverflow="overflow">
                    <a:solidFill>
                      <a:srgbClr val="C04242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7.22%</a:t>
                      </a:r>
                    </a:p>
                  </a:txBody>
                  <a:tcPr horzOverflow="overflow">
                    <a:solidFill>
                      <a:srgbClr val="4FC042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2.53%</a:t>
                      </a:r>
                    </a:p>
                  </a:txBody>
                  <a:tcPr horzOverflow="overflow">
                    <a:solidFill>
                      <a:srgbClr val="4FC042">
                        <a:alpha val="5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Dunblane Hotel FK159EP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Dunblane Hotel FK159EP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13.87%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1.72%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23.27%</a:t>
                      </a:r>
                    </a:p>
                  </a:txBody>
                  <a:tcPr horzOverflow="overflow">
                    <a:solidFill>
                      <a:srgbClr val="F8696B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41.02%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1.48%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8.21%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9.17%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Dunblane Hotel FK159EP and 1 Chains in 3 Miles from 12/02/2025 - 04/02/2026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Dunblane Hotel FK159EP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12/02/2025 - 04/02/2026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Dunblane Hotel FK159EP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3045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556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Dunblane Hotel FK159EP and 1 Chains in 3 Miles from 12/02/2025 - 04/02/2026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Dunblane Hotel FK159EP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12/02/2025 - 04/02/2026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Dunblane Hotel FK159EP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3045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556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12/02/2025 - 04/02/2026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Dunblane Hotel FK159EP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556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Dunblane Hotel FK159EP and 1 Chains in 3 Miles from 12/02/2025 - 04/02/2026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12/02/2025 - 04/02/2026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Dunblane Hotel FK159EP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556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Dunblane Hotel FK159EP and 1 Chains in 3 Miles from 12/02/2025 - 04/02/2026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Dunblane Hotel FK159EP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12/02/2025 - 04/02/2026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Dunblane Hotel FK159EP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1330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Dunblane Hotel FK159EP and 1 Chains in 3 Miles from 12/02/2025 - 04/02/2026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Dunblane Hotel FK159EP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12/02/2025 - 04/02/2026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Dunblane Hotel FK159EP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1251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226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Dunblane Hotel FK159EP and 1 Chains in 3 Miles from 12/02/2025 - 04/02/2026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Dunblane Hotel FK159EP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12/02/2025 - 04/02/2026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Dunblane Hotel FK159EP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1303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Dunblane Hotel FK159EP and 1 Chains in 3 Miles from 12/02/2025 - 04/02/2026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Dunblane Hotel FK159EP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12/02/2025 - 04/02/2026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Dunblane Hotel FK159EP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3045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556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1531</Words>
  <Characters>0</Characters>
  <Application>Microsoft Office PowerPoint</Application>
  <PresentationFormat>Widescreen</PresentationFormat>
  <Lines>0</Lines>
  <Paragraphs>560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2026-03-02T11:45:06Z</dcterms:modified>
</cp:coreProperties>
</file>