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>
        <p:scale>
          <a:sx n="100" d="100"/>
          <a:sy n="100" d="100"/>
        </p:scale>
        <p:origin x="9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0.0598</c:v>
                </c:pt>
                <c:pt idx="1">
                  <c:v>0.0592</c:v>
                </c:pt>
                <c:pt idx="2">
                  <c:v>0.0955</c:v>
                </c:pt>
                <c:pt idx="3">
                  <c:v>0.1002</c:v>
                </c:pt>
                <c:pt idx="4">
                  <c:v>0.2166</c:v>
                </c:pt>
                <c:pt idx="5">
                  <c:v>0.3075</c:v>
                </c:pt>
                <c:pt idx="6">
                  <c:v>0.1607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Masons Arms BA114DJ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0.0696</c:v>
                </c:pt>
                <c:pt idx="1">
                  <c:v>0.1016</c:v>
                </c:pt>
                <c:pt idx="2">
                  <c:v>0.108</c:v>
                </c:pt>
                <c:pt idx="3">
                  <c:v>0.11</c:v>
                </c:pt>
                <c:pt idx="4">
                  <c:v>0.19</c:v>
                </c:pt>
                <c:pt idx="5">
                  <c:v>0.2054</c:v>
                </c:pt>
                <c:pt idx="6">
                  <c:v>0.2151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White Hart Inn BA115DP</c:v>
                </c:pt>
                <c:pt idx="1">
                  <c:v>White Hart Corsley BA127PH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4.4288</c:v>
                </c:pt>
                <c:pt idx="1">
                  <c:v>3.0681</c:v>
                </c:pt>
                <c:pt idx="2">
                  <c:v>1.7885</c:v>
                </c:pt>
                <c:pt idx="3">
                  <c:v>1.2874</c:v>
                </c:pt>
                <c:pt idx="4">
                  <c:v>0.8745</c:v>
                </c:pt>
                <c:pt idx="5">
                  <c:v>0.6937</c:v>
                </c:pt>
                <c:pt idx="6">
                  <c:v>0.4796</c:v>
                </c:pt>
                <c:pt idx="7">
                  <c:v>0.2095</c:v>
                </c:pt>
                <c:pt idx="8">
                  <c:v>-0.0517</c:v>
                </c:pt>
                <c:pt idx="9">
                  <c:v>-0.1617</c:v>
                </c:pt>
                <c:pt idx="10">
                  <c:v>-0.2671</c:v>
                </c:pt>
                <c:pt idx="11">
                  <c:v>-0.302</c:v>
                </c:pt>
                <c:pt idx="12">
                  <c:v>-0.3279</c:v>
                </c:pt>
                <c:pt idx="13">
                  <c:v>-0.5033</c:v>
                </c:pt>
                <c:pt idx="14">
                  <c:v>-0.5315</c:v>
                </c:pt>
                <c:pt idx="15">
                  <c:v>-1.1699</c:v>
                </c:pt>
                <c:pt idx="16">
                  <c:v>-2.3377</c:v>
                </c:pt>
                <c:pt idx="17">
                  <c:v>-5.4922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Coop Kitchen (The Ship) BA111EQ</c:v>
                </c:pt>
                <c:pt idx="1">
                  <c:v>Cheese Grain BA111BE</c:v>
                </c:pt>
                <c:pt idx="2">
                  <c:v>Cross Keys BA115EJ</c:v>
                </c:pt>
                <c:pt idx="3">
                  <c:v>Old Bath Arms BA111DS</c:v>
                </c:pt>
                <c:pt idx="4">
                  <c:v>Frome Town Communi BA112EH</c:v>
                </c:pt>
                <c:pt idx="5">
                  <c:v>Blue Boar Frome BA111AN</c:v>
                </c:pt>
                <c:pt idx="6">
                  <c:v>South Parade C BA111EJ</c:v>
                </c:pt>
                <c:pt idx="7">
                  <c:v>White Hart Inn BA115DP</c:v>
                </c:pt>
                <c:pt idx="8">
                  <c:v>Vine Tree Frome BA112EH</c:v>
                </c:pt>
                <c:pt idx="9">
                  <c:v>Palmer Street Bottle BA111DS</c:v>
                </c:pt>
                <c:pt idx="10">
                  <c:v>Cordero Lounge BA111BS</c:v>
                </c:pt>
                <c:pt idx="11">
                  <c:v>The Archangel BA111BH</c:v>
                </c:pt>
                <c:pt idx="12">
                  <c:v>Masons Arms BA114DJ</c:v>
                </c:pt>
                <c:pt idx="13">
                  <c:v>Three Swans BA111BH</c:v>
                </c:pt>
                <c:pt idx="14">
                  <c:v>Royal Oak BA113HJ</c:v>
                </c:pt>
                <c:pt idx="15">
                  <c:v>White Hart Corsley BA127PH</c:v>
                </c:pt>
                <c:pt idx="16">
                  <c:v>Flow Bar BA111AR</c:v>
                </c:pt>
                <c:pt idx="17">
                  <c:v>Sun Inn BA111DA</c:v>
                </c:pt>
                <c:pt idx="18">
                  <c:v>23 Bath Street Frome BA111DJ</c:v>
                </c:pt>
                <c:pt idx="19">
                  <c:v>Griffin Inn BA113DB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0.0924</c:v>
                </c:pt>
                <c:pt idx="2">
                  <c:v>0.0263</c:v>
                </c:pt>
                <c:pt idx="3">
                  <c:v>0.0895</c:v>
                </c:pt>
                <c:pt idx="4">
                  <c:v>0</c:v>
                </c:pt>
                <c:pt idx="5">
                  <c:v>0.0324</c:v>
                </c:pt>
                <c:pt idx="6">
                  <c:v>0.0024</c:v>
                </c:pt>
                <c:pt idx="7">
                  <c:v>0.0232</c:v>
                </c:pt>
                <c:pt idx="8">
                  <c:v>0.0397</c:v>
                </c:pt>
                <c:pt idx="9">
                  <c:v>0.0409</c:v>
                </c:pt>
                <c:pt idx="10">
                  <c:v>0.1044</c:v>
                </c:pt>
                <c:pt idx="11">
                  <c:v>0.0931</c:v>
                </c:pt>
                <c:pt idx="12">
                  <c:v>0.0311</c:v>
                </c:pt>
                <c:pt idx="13">
                  <c:v>0.0674</c:v>
                </c:pt>
                <c:pt idx="14">
                  <c:v>0.0412</c:v>
                </c:pt>
                <c:pt idx="15">
                  <c:v>0.0283</c:v>
                </c:pt>
                <c:pt idx="16">
                  <c:v>0.0572</c:v>
                </c:pt>
                <c:pt idx="17">
                  <c:v>0.0424</c:v>
                </c:pt>
                <c:pt idx="18">
                  <c:v>0.0669</c:v>
                </c:pt>
                <c:pt idx="19">
                  <c:v>0.1203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Coop Kitchen (The Ship) BA111EQ</c:v>
                </c:pt>
                <c:pt idx="1">
                  <c:v>Cheese Grain BA111BE</c:v>
                </c:pt>
                <c:pt idx="2">
                  <c:v>Cross Keys BA115EJ</c:v>
                </c:pt>
                <c:pt idx="3">
                  <c:v>Old Bath Arms BA111DS</c:v>
                </c:pt>
                <c:pt idx="4">
                  <c:v>Frome Town Communi BA112EH</c:v>
                </c:pt>
                <c:pt idx="5">
                  <c:v>Blue Boar Frome BA111AN</c:v>
                </c:pt>
                <c:pt idx="6">
                  <c:v>South Parade C BA111EJ</c:v>
                </c:pt>
                <c:pt idx="7">
                  <c:v>White Hart Inn BA115DP</c:v>
                </c:pt>
                <c:pt idx="8">
                  <c:v>Vine Tree Frome BA112EH</c:v>
                </c:pt>
                <c:pt idx="9">
                  <c:v>Palmer Street Bottle BA111DS</c:v>
                </c:pt>
                <c:pt idx="10">
                  <c:v>Cordero Lounge BA111BS</c:v>
                </c:pt>
                <c:pt idx="11">
                  <c:v>The Archangel BA111BH</c:v>
                </c:pt>
                <c:pt idx="12">
                  <c:v>Masons Arms BA114DJ</c:v>
                </c:pt>
                <c:pt idx="13">
                  <c:v>Three Swans BA111BH</c:v>
                </c:pt>
                <c:pt idx="14">
                  <c:v>Royal Oak BA113HJ</c:v>
                </c:pt>
                <c:pt idx="15">
                  <c:v>White Hart Corsley BA127PH</c:v>
                </c:pt>
                <c:pt idx="16">
                  <c:v>Flow Bar BA111AR</c:v>
                </c:pt>
                <c:pt idx="17">
                  <c:v>Sun Inn BA111DA</c:v>
                </c:pt>
                <c:pt idx="18">
                  <c:v>23 Bath Street Frome BA111DJ</c:v>
                </c:pt>
                <c:pt idx="19">
                  <c:v>Griffin Inn BA113DB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0.1033</c:v>
                </c:pt>
                <c:pt idx="1">
                  <c:v>0.1048</c:v>
                </c:pt>
                <c:pt idx="2">
                  <c:v>0.0379</c:v>
                </c:pt>
                <c:pt idx="3">
                  <c:v>0.1</c:v>
                </c:pt>
                <c:pt idx="4">
                  <c:v>0.0102</c:v>
                </c:pt>
                <c:pt idx="5">
                  <c:v>0.0419</c:v>
                </c:pt>
                <c:pt idx="6">
                  <c:v>0.0048</c:v>
                </c:pt>
                <c:pt idx="7">
                  <c:v>0.0251</c:v>
                </c:pt>
                <c:pt idx="8">
                  <c:v>0.041</c:v>
                </c:pt>
                <c:pt idx="9">
                  <c:v>0.0421</c:v>
                </c:pt>
                <c:pt idx="10">
                  <c:v>0.1046</c:v>
                </c:pt>
                <c:pt idx="11">
                  <c:v>0.0927</c:v>
                </c:pt>
                <c:pt idx="12">
                  <c:v>0.0307</c:v>
                </c:pt>
                <c:pt idx="13">
                  <c:v>0.0665</c:v>
                </c:pt>
                <c:pt idx="14">
                  <c:v>0.035</c:v>
                </c:pt>
                <c:pt idx="15">
                  <c:v>0.0215</c:v>
                </c:pt>
                <c:pt idx="16">
                  <c:v>0.0402</c:v>
                </c:pt>
                <c:pt idx="17">
                  <c:v>0.0227</c:v>
                </c:pt>
                <c:pt idx="18">
                  <c:v>0.044</c:v>
                </c:pt>
                <c:pt idx="19">
                  <c:v>0.0301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Coop Kitchen (The Ship) BA111EQ</c:v>
                </c:pt>
                <c:pt idx="1">
                  <c:v>Cheese Grain BA111BE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0.1033</c:v>
                </c:pt>
                <c:pt idx="1">
                  <c:v>0.0124</c:v>
                </c:pt>
                <c:pt idx="2">
                  <c:v>0.0116</c:v>
                </c:pt>
                <c:pt idx="3">
                  <c:v>0.0105</c:v>
                </c:pt>
                <c:pt idx="4">
                  <c:v>0.0102</c:v>
                </c:pt>
                <c:pt idx="5">
                  <c:v>0.0095</c:v>
                </c:pt>
                <c:pt idx="6">
                  <c:v>0.0024</c:v>
                </c:pt>
                <c:pt idx="7">
                  <c:v>0.0019</c:v>
                </c:pt>
                <c:pt idx="8">
                  <c:v>0.0013</c:v>
                </c:pt>
                <c:pt idx="9">
                  <c:v>0.0012</c:v>
                </c:pt>
                <c:pt idx="10">
                  <c:v>0.0002</c:v>
                </c:pt>
                <c:pt idx="11">
                  <c:v>-0.0004</c:v>
                </c:pt>
                <c:pt idx="12">
                  <c:v>-0.0004</c:v>
                </c:pt>
                <c:pt idx="13">
                  <c:v>-0.0009</c:v>
                </c:pt>
                <c:pt idx="14">
                  <c:v>-0.0062</c:v>
                </c:pt>
                <c:pt idx="15">
                  <c:v>-0.0068</c:v>
                </c:pt>
                <c:pt idx="16">
                  <c:v>-0.017</c:v>
                </c:pt>
                <c:pt idx="17">
                  <c:v>-0.0197</c:v>
                </c:pt>
                <c:pt idx="18">
                  <c:v>-0.0229</c:v>
                </c:pt>
                <c:pt idx="19">
                  <c:v>-0.0902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0.0469</c:v>
                </c:pt>
                <c:pt idx="1">
                  <c:v>0.1569</c:v>
                </c:pt>
                <c:pt idx="2">
                  <c:v>0.2108</c:v>
                </c:pt>
                <c:pt idx="3">
                  <c:v>0.2249</c:v>
                </c:pt>
                <c:pt idx="4">
                  <c:v>0.2208</c:v>
                </c:pt>
                <c:pt idx="5">
                  <c:v>0.0946</c:v>
                </c:pt>
                <c:pt idx="6">
                  <c:v>0.0447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Masons Arms BA114DJ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0.0109</c:v>
                </c:pt>
                <c:pt idx="1">
                  <c:v>0.184</c:v>
                </c:pt>
                <c:pt idx="2">
                  <c:v>0.2004</c:v>
                </c:pt>
                <c:pt idx="3">
                  <c:v>0.2665</c:v>
                </c:pt>
                <c:pt idx="4">
                  <c:v>0.2069</c:v>
                </c:pt>
                <c:pt idx="5">
                  <c:v>0.0991</c:v>
                </c:pt>
                <c:pt idx="6">
                  <c:v>0.0318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-0.036</c:v>
                </c:pt>
                <c:pt idx="1">
                  <c:v>0.0271</c:v>
                </c:pt>
                <c:pt idx="2">
                  <c:v>-0.0104</c:v>
                </c:pt>
                <c:pt idx="3">
                  <c:v>0.0416</c:v>
                </c:pt>
                <c:pt idx="4">
                  <c:v>-0.0139</c:v>
                </c:pt>
                <c:pt idx="5">
                  <c:v>0.0045</c:v>
                </c:pt>
                <c:pt idx="6">
                  <c:v>-0.0129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0.0098</c:v>
                </c:pt>
                <c:pt idx="1">
                  <c:v>0.0424</c:v>
                </c:pt>
                <c:pt idx="2">
                  <c:v>0.0125</c:v>
                </c:pt>
                <c:pt idx="3">
                  <c:v>0.0098</c:v>
                </c:pt>
                <c:pt idx="4">
                  <c:v>-0.0266</c:v>
                </c:pt>
                <c:pt idx="5">
                  <c:v>-0.1021</c:v>
                </c:pt>
                <c:pt idx="6">
                  <c:v>0.0544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0.2427</c:v>
                </c:pt>
                <c:pt idx="1">
                  <c:v>0.5508</c:v>
                </c:pt>
                <c:pt idx="2">
                  <c:v>0.2064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Masons Arms BA114DJ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0.151</c:v>
                </c:pt>
                <c:pt idx="1">
                  <c:v>0.6208</c:v>
                </c:pt>
                <c:pt idx="2">
                  <c:v>0.228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-0.0917</c:v>
                </c:pt>
                <c:pt idx="1">
                  <c:v>0.07</c:v>
                </c:pt>
                <c:pt idx="2">
                  <c:v>0.0216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0.4015</c:v>
                </c:pt>
                <c:pt idx="1">
                  <c:v>0.5984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Masons Arms BA114DJ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0.41</c:v>
                </c:pt>
                <c:pt idx="1">
                  <c:v>0.5899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0.0085</c:v>
                </c:pt>
                <c:pt idx="1">
                  <c:v>-0.0085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0.0656</c:v>
                </c:pt>
                <c:pt idx="1">
                  <c:v>0.0473</c:v>
                </c:pt>
                <c:pt idx="2">
                  <c:v>0.2534</c:v>
                </c:pt>
                <c:pt idx="3">
                  <c:v>0.0566</c:v>
                </c:pt>
                <c:pt idx="4">
                  <c:v>0.1675</c:v>
                </c:pt>
                <c:pt idx="5">
                  <c:v>0.1261</c:v>
                </c:pt>
                <c:pt idx="6">
                  <c:v>0.086</c:v>
                </c:pt>
                <c:pt idx="7">
                  <c:v>0.1971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Masons Arms BA114DJ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0.1134</c:v>
                </c:pt>
                <c:pt idx="1">
                  <c:v>0.1644</c:v>
                </c:pt>
                <c:pt idx="2">
                  <c:v>0.3137</c:v>
                </c:pt>
                <c:pt idx="3">
                  <c:v>0.1235</c:v>
                </c:pt>
                <c:pt idx="4">
                  <c:v>0.0443</c:v>
                </c:pt>
                <c:pt idx="5">
                  <c:v>0.1253</c:v>
                </c:pt>
                <c:pt idx="6">
                  <c:v>0.0519</c:v>
                </c:pt>
                <c:pt idx="7">
                  <c:v>0.063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0.0478</c:v>
                </c:pt>
                <c:pt idx="1">
                  <c:v>0.1171</c:v>
                </c:pt>
                <c:pt idx="2">
                  <c:v>0.0603</c:v>
                </c:pt>
                <c:pt idx="3">
                  <c:v>0.0669</c:v>
                </c:pt>
                <c:pt idx="4">
                  <c:v>-0.1232</c:v>
                </c:pt>
                <c:pt idx="5">
                  <c:v>-0.0008</c:v>
                </c:pt>
                <c:pt idx="6">
                  <c:v>-0.0341</c:v>
                </c:pt>
                <c:pt idx="7">
                  <c:v>-0.1341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0.3699</c:v>
                </c:pt>
                <c:pt idx="1">
                  <c:v>0.137</c:v>
                </c:pt>
                <c:pt idx="2">
                  <c:v>0.0244</c:v>
                </c:pt>
                <c:pt idx="3">
                  <c:v>0.15</c:v>
                </c:pt>
                <c:pt idx="4">
                  <c:v>0.101</c:v>
                </c:pt>
                <c:pt idx="5">
                  <c:v>0.0897</c:v>
                </c:pt>
                <c:pt idx="6">
                  <c:v>0.1275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Masons Arms BA114DJ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0.1857</c:v>
                </c:pt>
                <c:pt idx="1">
                  <c:v>0.2496</c:v>
                </c:pt>
                <c:pt idx="2">
                  <c:v>0.1074</c:v>
                </c:pt>
                <c:pt idx="3">
                  <c:v>0.1232</c:v>
                </c:pt>
                <c:pt idx="4">
                  <c:v>0.0821</c:v>
                </c:pt>
                <c:pt idx="5">
                  <c:v>0.0964</c:v>
                </c:pt>
                <c:pt idx="6">
                  <c:v>0.1553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-0.1842</c:v>
                </c:pt>
                <c:pt idx="1">
                  <c:v>0.1126</c:v>
                </c:pt>
                <c:pt idx="2">
                  <c:v>0.083</c:v>
                </c:pt>
                <c:pt idx="3">
                  <c:v>-0.0268</c:v>
                </c:pt>
                <c:pt idx="4">
                  <c:v>-0.0189</c:v>
                </c:pt>
                <c:pt idx="5">
                  <c:v>0.0067</c:v>
                </c:pt>
                <c:pt idx="6">
                  <c:v>0.0278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Masons Arms BA114DJ</c:v>
                </c:pt>
                <c:pt idx="1">
                  <c:v>Blue Boar Frome BA111AN</c:v>
                </c:pt>
                <c:pt idx="2">
                  <c:v>Old Bath Arms BA111DS</c:v>
                </c:pt>
                <c:pt idx="3">
                  <c:v>Vine Tree Frome BA112EH</c:v>
                </c:pt>
                <c:pt idx="4">
                  <c:v>Coop Kitchen (The Ship) BA111EQ</c:v>
                </c:pt>
                <c:pt idx="5">
                  <c:v>Cordero Lounge BA111BS</c:v>
                </c:pt>
                <c:pt idx="6">
                  <c:v>The Archangel BA111BH</c:v>
                </c:pt>
                <c:pt idx="7">
                  <c:v>Three Swans BA111BH</c:v>
                </c:pt>
                <c:pt idx="8">
                  <c:v>Cross Keys BA115EJ</c:v>
                </c:pt>
                <c:pt idx="9">
                  <c:v>Royal Oak BA113HJ</c:v>
                </c:pt>
                <c:pt idx="10">
                  <c:v>Cheese Grain BA111BE</c:v>
                </c:pt>
                <c:pt idx="11">
                  <c:v>23 Bath Street Frome BA111DJ</c:v>
                </c:pt>
                <c:pt idx="12">
                  <c:v>White Hart Corsley BA127PH</c:v>
                </c:pt>
                <c:pt idx="13">
                  <c:v>Flow Bar BA111AR</c:v>
                </c:pt>
                <c:pt idx="14">
                  <c:v>Sun Inn BA111DA</c:v>
                </c:pt>
                <c:pt idx="15">
                  <c:v>White Hart Inn BA115DP</c:v>
                </c:pt>
                <c:pt idx="16">
                  <c:v>Griffin Inn BA113DB</c:v>
                </c:pt>
                <c:pt idx="17">
                  <c:v>Frome Town Communi BA112EH</c:v>
                </c:pt>
                <c:pt idx="18">
                  <c:v>Palmer Street Bottle BA111DS</c:v>
                </c:pt>
                <c:pt idx="19">
                  <c:v>South Parade C BA111EJ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0.2114</c:v>
                </c:pt>
                <c:pt idx="1">
                  <c:v>0.0953</c:v>
                </c:pt>
                <c:pt idx="2">
                  <c:v>0.0922</c:v>
                </c:pt>
                <c:pt idx="3">
                  <c:v>0.0898</c:v>
                </c:pt>
                <c:pt idx="4">
                  <c:v>0.0698</c:v>
                </c:pt>
                <c:pt idx="5">
                  <c:v>0.0614</c:v>
                </c:pt>
                <c:pt idx="6">
                  <c:v>0.0554</c:v>
                </c:pt>
                <c:pt idx="7">
                  <c:v>0.0544</c:v>
                </c:pt>
                <c:pt idx="8">
                  <c:v>0.0523</c:v>
                </c:pt>
                <c:pt idx="9">
                  <c:v>0.0454</c:v>
                </c:pt>
                <c:pt idx="10">
                  <c:v>0.0269</c:v>
                </c:pt>
                <c:pt idx="11">
                  <c:v>0.0269</c:v>
                </c:pt>
                <c:pt idx="12">
                  <c:v>0.0189</c:v>
                </c:pt>
                <c:pt idx="13">
                  <c:v>0.0173</c:v>
                </c:pt>
                <c:pt idx="14">
                  <c:v>0.0162</c:v>
                </c:pt>
                <c:pt idx="15">
                  <c:v>0.016</c:v>
                </c:pt>
                <c:pt idx="16">
                  <c:v>0.0157</c:v>
                </c:pt>
                <c:pt idx="17">
                  <c:v>0.0139</c:v>
                </c:pt>
                <c:pt idx="18">
                  <c:v>0.0109</c:v>
                </c:pt>
                <c:pt idx="19">
                  <c:v>0.009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Coop Kitchen (The Ship) BA111EQ</c:v>
                </c:pt>
                <c:pt idx="1">
                  <c:v>Blue Boar Frome BA111AN</c:v>
                </c:pt>
                <c:pt idx="2">
                  <c:v>Cross Keys BA115EJ</c:v>
                </c:pt>
                <c:pt idx="3">
                  <c:v>Frome Town Communi BA112EH</c:v>
                </c:pt>
                <c:pt idx="4">
                  <c:v>White Hart Inn BA115DP</c:v>
                </c:pt>
                <c:pt idx="5">
                  <c:v>Three Swans BA111BH</c:v>
                </c:pt>
                <c:pt idx="6">
                  <c:v>Old Bath Arms BA111DS</c:v>
                </c:pt>
                <c:pt idx="7">
                  <c:v>South Parade C BA111EJ</c:v>
                </c:pt>
                <c:pt idx="8">
                  <c:v>Palmer Street Bottle BA111DS</c:v>
                </c:pt>
                <c:pt idx="9">
                  <c:v>The Archangel BA111BH</c:v>
                </c:pt>
                <c:pt idx="10">
                  <c:v>White Hart Corsley BA127PH</c:v>
                </c:pt>
                <c:pt idx="11">
                  <c:v>Cheese Grain BA111BE</c:v>
                </c:pt>
                <c:pt idx="12">
                  <c:v>Cordero Lounge BA111BS</c:v>
                </c:pt>
                <c:pt idx="13">
                  <c:v>Vine Tree Frome BA112EH</c:v>
                </c:pt>
                <c:pt idx="14">
                  <c:v>Masons Arms BA114DJ</c:v>
                </c:pt>
                <c:pt idx="15">
                  <c:v>Flow Bar BA111AR</c:v>
                </c:pt>
                <c:pt idx="16">
                  <c:v>Royal Oak BA113HJ</c:v>
                </c:pt>
                <c:pt idx="17">
                  <c:v>Sun Inn BA111DA</c:v>
                </c:pt>
                <c:pt idx="18">
                  <c:v>23 Bath Street Frome BA111DJ</c:v>
                </c:pt>
                <c:pt idx="19">
                  <c:v>Griffin Inn BA113DB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0.0642</c:v>
                </c:pt>
                <c:pt idx="2">
                  <c:v>0.0632</c:v>
                </c:pt>
                <c:pt idx="3">
                  <c:v>0</c:v>
                </c:pt>
                <c:pt idx="4">
                  <c:v>0.0147</c:v>
                </c:pt>
                <c:pt idx="5">
                  <c:v>0.0769</c:v>
                </c:pt>
                <c:pt idx="6">
                  <c:v>0.0857</c:v>
                </c:pt>
                <c:pt idx="7">
                  <c:v>0.0039</c:v>
                </c:pt>
                <c:pt idx="8">
                  <c:v>0.0186</c:v>
                </c:pt>
                <c:pt idx="9">
                  <c:v>0.0509</c:v>
                </c:pt>
                <c:pt idx="10">
                  <c:v>0.0205</c:v>
                </c:pt>
                <c:pt idx="11">
                  <c:v>0.0332</c:v>
                </c:pt>
                <c:pt idx="12">
                  <c:v>0.0657</c:v>
                </c:pt>
                <c:pt idx="13">
                  <c:v>0.0837</c:v>
                </c:pt>
                <c:pt idx="14">
                  <c:v>0.1526</c:v>
                </c:pt>
                <c:pt idx="15">
                  <c:v>0.0355</c:v>
                </c:pt>
                <c:pt idx="16">
                  <c:v>0.061</c:v>
                </c:pt>
                <c:pt idx="17">
                  <c:v>0.0518</c:v>
                </c:pt>
                <c:pt idx="18">
                  <c:v>0.0566</c:v>
                </c:pt>
                <c:pt idx="19">
                  <c:v>0.0606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Coop Kitchen (The Ship) BA111EQ</c:v>
                </c:pt>
                <c:pt idx="1">
                  <c:v>Blue Boar Frome BA111AN</c:v>
                </c:pt>
                <c:pt idx="2">
                  <c:v>Cross Keys BA115EJ</c:v>
                </c:pt>
                <c:pt idx="3">
                  <c:v>Frome Town Communi BA112EH</c:v>
                </c:pt>
                <c:pt idx="4">
                  <c:v>White Hart Inn BA115DP</c:v>
                </c:pt>
                <c:pt idx="5">
                  <c:v>Three Swans BA111BH</c:v>
                </c:pt>
                <c:pt idx="6">
                  <c:v>Old Bath Arms BA111DS</c:v>
                </c:pt>
                <c:pt idx="7">
                  <c:v>South Parade C BA111EJ</c:v>
                </c:pt>
                <c:pt idx="8">
                  <c:v>Palmer Street Bottle BA111DS</c:v>
                </c:pt>
                <c:pt idx="9">
                  <c:v>The Archangel BA111BH</c:v>
                </c:pt>
                <c:pt idx="10">
                  <c:v>White Hart Corsley BA127PH</c:v>
                </c:pt>
                <c:pt idx="11">
                  <c:v>Cheese Grain BA111BE</c:v>
                </c:pt>
                <c:pt idx="12">
                  <c:v>Cordero Lounge BA111BS</c:v>
                </c:pt>
                <c:pt idx="13">
                  <c:v>Vine Tree Frome BA112EH</c:v>
                </c:pt>
                <c:pt idx="14">
                  <c:v>Masons Arms BA114DJ</c:v>
                </c:pt>
                <c:pt idx="15">
                  <c:v>Flow Bar BA111AR</c:v>
                </c:pt>
                <c:pt idx="16">
                  <c:v>Royal Oak BA113HJ</c:v>
                </c:pt>
                <c:pt idx="17">
                  <c:v>Sun Inn BA111DA</c:v>
                </c:pt>
                <c:pt idx="18">
                  <c:v>23 Bath Street Frome BA111DJ</c:v>
                </c:pt>
                <c:pt idx="19">
                  <c:v>Griffin Inn BA113DB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0.0698</c:v>
                </c:pt>
                <c:pt idx="1">
                  <c:v>0.0878</c:v>
                </c:pt>
                <c:pt idx="2">
                  <c:v>0.0853</c:v>
                </c:pt>
                <c:pt idx="3">
                  <c:v>0.0146</c:v>
                </c:pt>
                <c:pt idx="4">
                  <c:v>0.0262</c:v>
                </c:pt>
                <c:pt idx="5">
                  <c:v>0.0826</c:v>
                </c:pt>
                <c:pt idx="6">
                  <c:v>0.0911</c:v>
                </c:pt>
                <c:pt idx="7">
                  <c:v>0.0067</c:v>
                </c:pt>
                <c:pt idx="8">
                  <c:v>0.0174</c:v>
                </c:pt>
                <c:pt idx="9">
                  <c:v>0.0491</c:v>
                </c:pt>
                <c:pt idx="10">
                  <c:v>0.0172</c:v>
                </c:pt>
                <c:pt idx="11">
                  <c:v>0.0294</c:v>
                </c:pt>
                <c:pt idx="12">
                  <c:v>0.0595</c:v>
                </c:pt>
                <c:pt idx="13">
                  <c:v>0.0752</c:v>
                </c:pt>
                <c:pt idx="14">
                  <c:v>0.1421</c:v>
                </c:pt>
                <c:pt idx="15">
                  <c:v>0.0246</c:v>
                </c:pt>
                <c:pt idx="16">
                  <c:v>0.0414</c:v>
                </c:pt>
                <c:pt idx="17">
                  <c:v>0.0321</c:v>
                </c:pt>
                <c:pt idx="18">
                  <c:v>0.0315</c:v>
                </c:pt>
                <c:pt idx="19">
                  <c:v>0.0156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Coop Kitchen (The Ship) BA111EQ</c:v>
                </c:pt>
                <c:pt idx="1">
                  <c:v>Blue Boar Frome BA111AN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0.0698</c:v>
                </c:pt>
                <c:pt idx="1">
                  <c:v>0.0236</c:v>
                </c:pt>
                <c:pt idx="2">
                  <c:v>0.0221</c:v>
                </c:pt>
                <c:pt idx="3">
                  <c:v>0.0146</c:v>
                </c:pt>
                <c:pt idx="4">
                  <c:v>0.0115</c:v>
                </c:pt>
                <c:pt idx="5">
                  <c:v>0.0057</c:v>
                </c:pt>
                <c:pt idx="6">
                  <c:v>0.0054</c:v>
                </c:pt>
                <c:pt idx="7">
                  <c:v>0.0028</c:v>
                </c:pt>
                <c:pt idx="8">
                  <c:v>-0.0012</c:v>
                </c:pt>
                <c:pt idx="9">
                  <c:v>-0.0018</c:v>
                </c:pt>
                <c:pt idx="10">
                  <c:v>-0.0033</c:v>
                </c:pt>
                <c:pt idx="11">
                  <c:v>-0.0038</c:v>
                </c:pt>
                <c:pt idx="12">
                  <c:v>-0.0062</c:v>
                </c:pt>
                <c:pt idx="13">
                  <c:v>-0.0085</c:v>
                </c:pt>
                <c:pt idx="14">
                  <c:v>-0.0105</c:v>
                </c:pt>
                <c:pt idx="15">
                  <c:v>-0.0109</c:v>
                </c:pt>
                <c:pt idx="16">
                  <c:v>-0.0196</c:v>
                </c:pt>
                <c:pt idx="17">
                  <c:v>-0.0197</c:v>
                </c:pt>
                <c:pt idx="18">
                  <c:v>-0.0251</c:v>
                </c:pt>
                <c:pt idx="19">
                  <c:v>-0.045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0.5654</c:v>
                </c:pt>
                <c:pt idx="1">
                  <c:v>0.2689</c:v>
                </c:pt>
                <c:pt idx="2">
                  <c:v>0.0722</c:v>
                </c:pt>
                <c:pt idx="3">
                  <c:v>0.0461</c:v>
                </c:pt>
                <c:pt idx="4">
                  <c:v>0.0472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Masons Arms BA114DJ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0.6054</c:v>
                </c:pt>
                <c:pt idx="1">
                  <c:v>0.2463</c:v>
                </c:pt>
                <c:pt idx="2">
                  <c:v>0.0628</c:v>
                </c:pt>
                <c:pt idx="3">
                  <c:v>0.0386</c:v>
                </c:pt>
                <c:pt idx="4">
                  <c:v>0.0466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0.04</c:v>
                </c:pt>
                <c:pt idx="1">
                  <c:v>-0.0226</c:v>
                </c:pt>
                <c:pt idx="2">
                  <c:v>-0.0094</c:v>
                </c:pt>
                <c:pt idx="3">
                  <c:v>-0.0075</c:v>
                </c:pt>
                <c:pt idx="4">
                  <c:v>-0.0006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'Sheet1'!$A$2:$A$19</c:f>
              <c:strCache>
                <c:ptCount val="18"/>
                <c:pt idx="0">
                  <c:v>White Hart Inn BA115DP</c:v>
                </c:pt>
                <c:pt idx="1">
                  <c:v>White Hart Corsley BA127PH</c:v>
                </c:pt>
                <c:pt idx="2">
                  <c:v>The Archangel BA111BH</c:v>
                </c:pt>
                <c:pt idx="3">
                  <c:v>Blue Boar Frome BA111AN</c:v>
                </c:pt>
                <c:pt idx="4">
                  <c:v>Cordero Lounge BA111BS</c:v>
                </c:pt>
                <c:pt idx="5">
                  <c:v>South Parade C BA111EJ</c:v>
                </c:pt>
                <c:pt idx="6">
                  <c:v>Cheese Grain BA111BE</c:v>
                </c:pt>
                <c:pt idx="7">
                  <c:v>Three Swans BA111BH</c:v>
                </c:pt>
                <c:pt idx="8">
                  <c:v>Vine Tree Frome BA112EH</c:v>
                </c:pt>
                <c:pt idx="9">
                  <c:v>Royal Oak BA113HJ</c:v>
                </c:pt>
                <c:pt idx="10">
                  <c:v>23 Bath Street Frome BA111DJ</c:v>
                </c:pt>
                <c:pt idx="11">
                  <c:v>Cross Keys BA115EJ</c:v>
                </c:pt>
                <c:pt idx="12">
                  <c:v>Sun Inn BA111DA</c:v>
                </c:pt>
                <c:pt idx="13">
                  <c:v>Palmer Street Bottle BA111DS</c:v>
                </c:pt>
                <c:pt idx="14">
                  <c:v>Old Bath Arms BA111DS</c:v>
                </c:pt>
                <c:pt idx="15">
                  <c:v>Masons Arms BA114DJ</c:v>
                </c:pt>
                <c:pt idx="16">
                  <c:v>Flow Bar BA111AR</c:v>
                </c:pt>
                <c:pt idx="17">
                  <c:v>Griffin Inn BA113DB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25.6943</c:v>
                </c:pt>
                <c:pt idx="1">
                  <c:v>16.6459</c:v>
                </c:pt>
                <c:pt idx="2">
                  <c:v>15.5425</c:v>
                </c:pt>
                <c:pt idx="3">
                  <c:v>8.6399</c:v>
                </c:pt>
                <c:pt idx="4">
                  <c:v>13.9188</c:v>
                </c:pt>
                <c:pt idx="5">
                  <c:v>7.015</c:v>
                </c:pt>
                <c:pt idx="6">
                  <c:v>8.5246</c:v>
                </c:pt>
                <c:pt idx="7">
                  <c:v>8.3545</c:v>
                </c:pt>
                <c:pt idx="8">
                  <c:v>8.388</c:v>
                </c:pt>
                <c:pt idx="9">
                  <c:v>9.2274</c:v>
                </c:pt>
                <c:pt idx="10">
                  <c:v>10.0445</c:v>
                </c:pt>
                <c:pt idx="11">
                  <c:v>21.2269</c:v>
                </c:pt>
                <c:pt idx="12">
                  <c:v>8.0914</c:v>
                </c:pt>
                <c:pt idx="13">
                  <c:v>11.8568</c:v>
                </c:pt>
                <c:pt idx="14">
                  <c:v>20.976</c:v>
                </c:pt>
                <c:pt idx="15">
                  <c:v>15.8175</c:v>
                </c:pt>
                <c:pt idx="16">
                  <c:v>19.6013</c:v>
                </c:pt>
                <c:pt idx="17">
                  <c:v>16.0608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White Hart Inn BA115DP</c:v>
                </c:pt>
                <c:pt idx="1">
                  <c:v>White Hart Corsley BA127PH</c:v>
                </c:pt>
                <c:pt idx="2">
                  <c:v>The Archangel BA111BH</c:v>
                </c:pt>
                <c:pt idx="3">
                  <c:v>Blue Boar Frome BA111AN</c:v>
                </c:pt>
                <c:pt idx="4">
                  <c:v>Cordero Lounge BA111BS</c:v>
                </c:pt>
                <c:pt idx="5">
                  <c:v>South Parade C BA111EJ</c:v>
                </c:pt>
                <c:pt idx="6">
                  <c:v>Cheese Grain BA111BE</c:v>
                </c:pt>
                <c:pt idx="7">
                  <c:v>Three Swans BA111BH</c:v>
                </c:pt>
                <c:pt idx="8">
                  <c:v>Vine Tree Frome BA112EH</c:v>
                </c:pt>
                <c:pt idx="9">
                  <c:v>Royal Oak BA113HJ</c:v>
                </c:pt>
                <c:pt idx="10">
                  <c:v>23 Bath Street Frome BA111DJ</c:v>
                </c:pt>
                <c:pt idx="11">
                  <c:v>Cross Keys BA115EJ</c:v>
                </c:pt>
                <c:pt idx="12">
                  <c:v>Sun Inn BA111DA</c:v>
                </c:pt>
                <c:pt idx="13">
                  <c:v>Palmer Street Bottle BA111DS</c:v>
                </c:pt>
                <c:pt idx="14">
                  <c:v>Old Bath Arms BA111DS</c:v>
                </c:pt>
                <c:pt idx="15">
                  <c:v>Masons Arms BA114DJ</c:v>
                </c:pt>
                <c:pt idx="16">
                  <c:v>Flow Bar BA111AR</c:v>
                </c:pt>
                <c:pt idx="17">
                  <c:v>Griffin Inn BA113DB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30.1231</c:v>
                </c:pt>
                <c:pt idx="1">
                  <c:v>19.714</c:v>
                </c:pt>
                <c:pt idx="2">
                  <c:v>17.331</c:v>
                </c:pt>
                <c:pt idx="3">
                  <c:v>9.9273</c:v>
                </c:pt>
                <c:pt idx="4">
                  <c:v>14.7933</c:v>
                </c:pt>
                <c:pt idx="5">
                  <c:v>7.7087</c:v>
                </c:pt>
                <c:pt idx="6">
                  <c:v>9.0042</c:v>
                </c:pt>
                <c:pt idx="7">
                  <c:v>8.564</c:v>
                </c:pt>
                <c:pt idx="8">
                  <c:v>8.3363</c:v>
                </c:pt>
                <c:pt idx="9">
                  <c:v>9.0657</c:v>
                </c:pt>
                <c:pt idx="10">
                  <c:v>9.7774</c:v>
                </c:pt>
                <c:pt idx="11">
                  <c:v>20.9249</c:v>
                </c:pt>
                <c:pt idx="12">
                  <c:v>7.7635</c:v>
                </c:pt>
                <c:pt idx="13">
                  <c:v>11.3535</c:v>
                </c:pt>
                <c:pt idx="14">
                  <c:v>20.4445</c:v>
                </c:pt>
                <c:pt idx="15">
                  <c:v>14.6476</c:v>
                </c:pt>
                <c:pt idx="16">
                  <c:v>17.2636</c:v>
                </c:pt>
                <c:pt idx="17">
                  <c:v>10.5686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BA112EH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Vine Tree Frome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21.07%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£14.65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HarWest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59.00%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Frome(2.22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hamlet and isolated dwellings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Trowbridge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BA114DJ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6891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Masons Arms BA114DJ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BA111AN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Blue Boar Frome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Old Bath Arms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BA111DS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62.09%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26.66%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21.51%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Stonegate PP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Stonegate PP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5186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26634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Masons Arms BA114DJ and 97 Chains in 3 Miles from 05/04/2023 - 27/03/2024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Masons Arms BA114DJ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26634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Masons Arms BA114DJ and 97 Chains in 3 Miles from 05/04/2023 - 27/03/2024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Masons Arms BA114DJ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26634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Masons Arms BA114DJ and 97 Chains in 3 Miles from 05/04/2023 - 27/03/2024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Masons Arms BA114DJ and 97 Chains in 3 Miles from 05/04/2023 - 27/03/2024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Masons Arms BA114DJ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12041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Masons Arms BA114DJ and 97 Chains in 3 Miles from 05/04/2023 - 27/03/2024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Masons Arms BA114DJ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12143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270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Masons Arms BA114DJ and 97 Chains in 3 Miles from 05/04/2023 - 27/03/2024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Masons Arms BA114DJ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12143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270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Masons Arms BA114DJ and 97 Chains in 3 Miles from 05/04/2023 - 27/03/2024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Masons Arms BA114DJ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26634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Masons Arms BA114DJ and 97 Chains in 3 Miles from 05/04/2023 - 27/03/2024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Masons Arms BA114DJ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11734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Masons Arms BA114DJ for 05/04/2023 - 27/03/2024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Masons Arms BA114DJ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Masons Arms BA114DJ, who are the top 20 competitors from 97 Chains in 3 Miles for 05/04/2023 - 27/03/2024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Masons Arms BA114DJ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Masons Arms BA114DJ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Masons Arms BA114DJ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Masons Arms BA114DJ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£311K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£8.50M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£9.67M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£39.64M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48.8%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56.0%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54.5%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8484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2024-03-14T10:30:41Z</dcterms:modified>
  <cp:revision>133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