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781-4BE0-80D1-100954C3191F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9.1999999999999998E-2</c:v>
                </c:pt>
                <c:pt idx="1">
                  <c:v>9.7900000000000001E-2</c:v>
                </c:pt>
                <c:pt idx="2">
                  <c:v>0.11119999999999999</c:v>
                </c:pt>
                <c:pt idx="3">
                  <c:v>0.1203</c:v>
                </c:pt>
                <c:pt idx="4">
                  <c:v>0.1847</c:v>
                </c:pt>
                <c:pt idx="5">
                  <c:v>0.2271</c:v>
                </c:pt>
                <c:pt idx="6">
                  <c:v>0.16639999999999999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81-4BE0-80D1-100954C319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7.1099999999999997E-2</c:v>
                </c:pt>
                <c:pt idx="1">
                  <c:v>5.6800000000000003E-2</c:v>
                </c:pt>
                <c:pt idx="2">
                  <c:v>0.11409999999999999</c:v>
                </c:pt>
                <c:pt idx="3">
                  <c:v>0.12609999999999999</c:v>
                </c:pt>
                <c:pt idx="4">
                  <c:v>0.36649999999999999</c:v>
                </c:pt>
                <c:pt idx="5">
                  <c:v>0.20280000000000001</c:v>
                </c:pt>
                <c:pt idx="6">
                  <c:v>6.2199999999999998E-2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781-4BE0-80D1-100954C319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-2.0899999999999998E-2</c:v>
                </c:pt>
                <c:pt idx="1">
                  <c:v>-4.1099999999999998E-2</c:v>
                </c:pt>
                <c:pt idx="2">
                  <c:v>2.8999999999999998E-3</c:v>
                </c:pt>
                <c:pt idx="3">
                  <c:v>5.7999999999999996E-3</c:v>
                </c:pt>
                <c:pt idx="4">
                  <c:v>0.18179999999999999</c:v>
                </c:pt>
                <c:pt idx="5">
                  <c:v>-2.4299999999999999E-2</c:v>
                </c:pt>
                <c:pt idx="6">
                  <c:v>-0.1042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B0A-48CE-B47D-6A5E1F0250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9B24-4948-AB2D-FA249F18F850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0.66710000000000003</c:v>
                </c:pt>
                <c:pt idx="1">
                  <c:v>0.21129999999999999</c:v>
                </c:pt>
                <c:pt idx="2">
                  <c:v>5.16E-2</c:v>
                </c:pt>
                <c:pt idx="3">
                  <c:v>3.4799999999999998E-2</c:v>
                </c:pt>
                <c:pt idx="4">
                  <c:v>3.49E-2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24-4948-AB2D-FA249F18F8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0.43149999999999999</c:v>
                </c:pt>
                <c:pt idx="1">
                  <c:v>0.3473</c:v>
                </c:pt>
                <c:pt idx="2">
                  <c:v>0.1052</c:v>
                </c:pt>
                <c:pt idx="3">
                  <c:v>7.3599999999999999E-2</c:v>
                </c:pt>
                <c:pt idx="4">
                  <c:v>4.2099999999999999E-2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24-4948-AB2D-FA249F18F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-0.2356</c:v>
                </c:pt>
                <c:pt idx="1">
                  <c:v>0.13600000000000001</c:v>
                </c:pt>
                <c:pt idx="2">
                  <c:v>5.3600000000000002E-2</c:v>
                </c:pt>
                <c:pt idx="3">
                  <c:v>3.8800000000000001E-2</c:v>
                </c:pt>
                <c:pt idx="4">
                  <c:v>7.1999999999999998E-3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206-43D9-AD9B-9E8764DF88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789-4981-8439-377468511F23}"/>
              </c:ext>
            </c:extLst>
          </c:dPt>
          <c:cat>
            <c:strRef>
              <c:f>'Sheet1'!$A$2:$A$19</c:f>
              <c:strCache>
                <c:ptCount val="18"/>
                <c:pt idx="0">
                  <c:v>Don Francisco Y La Lun E177LD</c:v>
                </c:pt>
                <c:pt idx="1">
                  <c:v>Lord Raglan E179HX</c:v>
                </c:pt>
                <c:pt idx="2">
                  <c:v>William the Fourth E106AE</c:v>
                </c:pt>
                <c:pt idx="3">
                  <c:v>Walthamstow Taro E177ld</c:v>
                </c:pt>
                <c:pt idx="4">
                  <c:v>Queens Arms E179NJ</c:v>
                </c:pt>
                <c:pt idx="5">
                  <c:v>Coach &amp; Horses E105NA</c:v>
                </c:pt>
                <c:pt idx="6">
                  <c:v>Heathcote &amp; Star E114EA</c:v>
                </c:pt>
                <c:pt idx="7">
                  <c:v>Village E179NL</c:v>
                </c:pt>
                <c:pt idx="8">
                  <c:v>KFC Leyton Lea Bridge Road E107DN</c:v>
                </c:pt>
                <c:pt idx="9">
                  <c:v>McDonalds Hoe St E173AX</c:v>
                </c:pt>
                <c:pt idx="10">
                  <c:v>Nags Head Walthamstow E179LP</c:v>
                </c:pt>
                <c:pt idx="11">
                  <c:v>Shish Mahal E107AA</c:v>
                </c:pt>
                <c:pt idx="12">
                  <c:v>Gravity Well Taproom E106JT</c:v>
                </c:pt>
                <c:pt idx="13">
                  <c:v>Pepper's Ghost E105AB</c:v>
                </c:pt>
                <c:pt idx="14">
                  <c:v>Goose Walthamstow E173AX</c:v>
                </c:pt>
                <c:pt idx="15">
                  <c:v>The Chequers Pub Walthamstow E177BX</c:v>
                </c:pt>
                <c:pt idx="16">
                  <c:v>Hare &amp; Hounds Leyton E107LD</c:v>
                </c:pt>
                <c:pt idx="17">
                  <c:v>Auctioneer E107DN</c:v>
                </c:pt>
              </c:strCache>
            </c:strRef>
          </c:cat>
          <c:val>
            <c:numRef>
              <c:f>'Sheet1'!$B$2:$B$19</c:f>
              <c:numCache>
                <c:formatCode>General</c:formatCode>
                <c:ptCount val="18"/>
                <c:pt idx="0">
                  <c:v>65.182199999999995</c:v>
                </c:pt>
                <c:pt idx="1">
                  <c:v>13.585800000000001</c:v>
                </c:pt>
                <c:pt idx="2">
                  <c:v>8.8095999999999997</c:v>
                </c:pt>
                <c:pt idx="3">
                  <c:v>43.9435</c:v>
                </c:pt>
                <c:pt idx="4">
                  <c:v>17.214700000000001</c:v>
                </c:pt>
                <c:pt idx="5">
                  <c:v>11.3444</c:v>
                </c:pt>
                <c:pt idx="6">
                  <c:v>14.8087</c:v>
                </c:pt>
                <c:pt idx="7">
                  <c:v>11.8468</c:v>
                </c:pt>
                <c:pt idx="8">
                  <c:v>10.894</c:v>
                </c:pt>
                <c:pt idx="9">
                  <c:v>7.2473000000000001</c:v>
                </c:pt>
                <c:pt idx="10">
                  <c:v>13.6309</c:v>
                </c:pt>
                <c:pt idx="11">
                  <c:v>42.904000000000003</c:v>
                </c:pt>
                <c:pt idx="12">
                  <c:v>9.0632000000000001</c:v>
                </c:pt>
                <c:pt idx="13">
                  <c:v>9.7581000000000007</c:v>
                </c:pt>
                <c:pt idx="14">
                  <c:v>9.4186999999999994</c:v>
                </c:pt>
                <c:pt idx="15">
                  <c:v>11.264699999999999</c:v>
                </c:pt>
                <c:pt idx="16">
                  <c:v>13.145099999999999</c:v>
                </c:pt>
                <c:pt idx="17">
                  <c:v>9.4822000000000006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789-4981-8439-377468511F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'Sheet1'!$A$2:$A$19</c:f>
              <c:strCache>
                <c:ptCount val="18"/>
                <c:pt idx="0">
                  <c:v>Don Francisco Y La Lun E177LD</c:v>
                </c:pt>
                <c:pt idx="1">
                  <c:v>Lord Raglan E179HX</c:v>
                </c:pt>
                <c:pt idx="2">
                  <c:v>William the Fourth E106AE</c:v>
                </c:pt>
                <c:pt idx="3">
                  <c:v>Walthamstow Taro E177ld</c:v>
                </c:pt>
                <c:pt idx="4">
                  <c:v>Queens Arms E179NJ</c:v>
                </c:pt>
                <c:pt idx="5">
                  <c:v>Coach &amp; Horses E105NA</c:v>
                </c:pt>
                <c:pt idx="6">
                  <c:v>Heathcote &amp; Star E114EA</c:v>
                </c:pt>
                <c:pt idx="7">
                  <c:v>Village E179NL</c:v>
                </c:pt>
                <c:pt idx="8">
                  <c:v>KFC Leyton Lea Bridge Road E107DN</c:v>
                </c:pt>
                <c:pt idx="9">
                  <c:v>McDonalds Hoe St E173AX</c:v>
                </c:pt>
                <c:pt idx="10">
                  <c:v>Nags Head Walthamstow E179LP</c:v>
                </c:pt>
                <c:pt idx="11">
                  <c:v>Shish Mahal E107AA</c:v>
                </c:pt>
                <c:pt idx="12">
                  <c:v>Gravity Well Taproom E106JT</c:v>
                </c:pt>
                <c:pt idx="13">
                  <c:v>Pepper's Ghost E105AB</c:v>
                </c:pt>
                <c:pt idx="14">
                  <c:v>Goose Walthamstow E173AX</c:v>
                </c:pt>
                <c:pt idx="15">
                  <c:v>The Chequers Pub Walthamstow E177BX</c:v>
                </c:pt>
                <c:pt idx="16">
                  <c:v>Hare &amp; Hounds Leyton E107LD</c:v>
                </c:pt>
                <c:pt idx="17">
                  <c:v>Auctioneer E107DN</c:v>
                </c:pt>
              </c:strCache>
            </c:strRef>
          </c:cat>
          <c:val>
            <c:numRef>
              <c:f>'Sheet1'!$C$2:$C$19</c:f>
              <c:numCache>
                <c:formatCode>General</c:formatCode>
                <c:ptCount val="18"/>
                <c:pt idx="0">
                  <c:v>74.873599999999996</c:v>
                </c:pt>
                <c:pt idx="1">
                  <c:v>22.277799999999999</c:v>
                </c:pt>
                <c:pt idx="2">
                  <c:v>14.0549</c:v>
                </c:pt>
                <c:pt idx="3">
                  <c:v>47.454799999999999</c:v>
                </c:pt>
                <c:pt idx="4">
                  <c:v>18.930299999999999</c:v>
                </c:pt>
                <c:pt idx="5">
                  <c:v>12.9102</c:v>
                </c:pt>
                <c:pt idx="6">
                  <c:v>15.9511</c:v>
                </c:pt>
                <c:pt idx="7">
                  <c:v>12.8942</c:v>
                </c:pt>
                <c:pt idx="8">
                  <c:v>11.763400000000001</c:v>
                </c:pt>
                <c:pt idx="9">
                  <c:v>8.0963999999999992</c:v>
                </c:pt>
                <c:pt idx="10">
                  <c:v>14.4648</c:v>
                </c:pt>
                <c:pt idx="11">
                  <c:v>43.685499999999998</c:v>
                </c:pt>
                <c:pt idx="12">
                  <c:v>9.8043999999999993</c:v>
                </c:pt>
                <c:pt idx="13">
                  <c:v>10.1328</c:v>
                </c:pt>
                <c:pt idx="14">
                  <c:v>9.6127000000000002</c:v>
                </c:pt>
                <c:pt idx="15">
                  <c:v>11.133599999999999</c:v>
                </c:pt>
                <c:pt idx="16">
                  <c:v>12.853899999999999</c:v>
                </c:pt>
                <c:pt idx="17">
                  <c:v>8.9865999999999993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89-4981-8439-377468511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Don Francisco Y La Lun E177LD</c:v>
                </c:pt>
                <c:pt idx="1">
                  <c:v>Lord Raglan E179HX</c:v>
                </c:pt>
              </c:strCache>
            </c:strRef>
          </c:cat>
          <c:val>
            <c:numRef>
              <c:f>'Sheet1'!$D$2:$D$19</c:f>
              <c:numCache>
                <c:formatCode>General</c:formatCode>
                <c:ptCount val="18"/>
                <c:pt idx="0">
                  <c:v>9.6913999999999998</c:v>
                </c:pt>
                <c:pt idx="1">
                  <c:v>8.6920000000000002</c:v>
                </c:pt>
                <c:pt idx="2">
                  <c:v>5.2453000000000003</c:v>
                </c:pt>
                <c:pt idx="3">
                  <c:v>3.5112999999999999</c:v>
                </c:pt>
                <c:pt idx="4">
                  <c:v>1.7156</c:v>
                </c:pt>
                <c:pt idx="5">
                  <c:v>1.5658000000000001</c:v>
                </c:pt>
                <c:pt idx="6">
                  <c:v>1.1424000000000001</c:v>
                </c:pt>
                <c:pt idx="7">
                  <c:v>1.0474000000000001</c:v>
                </c:pt>
                <c:pt idx="8">
                  <c:v>0.86939999999999995</c:v>
                </c:pt>
                <c:pt idx="9">
                  <c:v>0.84909999999999997</c:v>
                </c:pt>
                <c:pt idx="10">
                  <c:v>0.83389999999999997</c:v>
                </c:pt>
                <c:pt idx="11">
                  <c:v>0.78149999999999997</c:v>
                </c:pt>
                <c:pt idx="12">
                  <c:v>0.74119999999999997</c:v>
                </c:pt>
                <c:pt idx="13">
                  <c:v>0.37469999999999998</c:v>
                </c:pt>
                <c:pt idx="14">
                  <c:v>0.19400000000000001</c:v>
                </c:pt>
                <c:pt idx="15">
                  <c:v>-0.13109999999999999</c:v>
                </c:pt>
                <c:pt idx="16">
                  <c:v>-0.29120000000000001</c:v>
                </c:pt>
                <c:pt idx="17">
                  <c:v>-0.49559999999999998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C54-4502-86C7-25C4B8382E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380-4960-8DCC-546336660212}"/>
              </c:ext>
            </c:extLst>
          </c:dPt>
          <c:cat>
            <c:strRef>
              <c:f>'Sheet1'!$A$2:$A$21</c:f>
              <c:strCache>
                <c:ptCount val="20"/>
                <c:pt idx="0">
                  <c:v>European E107EQ</c:v>
                </c:pt>
                <c:pt idx="1">
                  <c:v>Lord Raglan E179HX</c:v>
                </c:pt>
                <c:pt idx="2">
                  <c:v>William the Fourth E106AE</c:v>
                </c:pt>
                <c:pt idx="3">
                  <c:v>Walthamstow Taro E177ld</c:v>
                </c:pt>
                <c:pt idx="4">
                  <c:v>Pepper's Ghost E105AB</c:v>
                </c:pt>
                <c:pt idx="5">
                  <c:v>Munch Crunch E106PR</c:v>
                </c:pt>
                <c:pt idx="6">
                  <c:v>McDonalds Hoe St E173AX</c:v>
                </c:pt>
                <c:pt idx="7">
                  <c:v>Queens Arms E179NJ</c:v>
                </c:pt>
                <c:pt idx="8">
                  <c:v>Shish Mahal E107AA</c:v>
                </c:pt>
                <c:pt idx="9">
                  <c:v>Gravity Well Taproom E106JT</c:v>
                </c:pt>
                <c:pt idx="10">
                  <c:v>Village E179NL</c:v>
                </c:pt>
                <c:pt idx="11">
                  <c:v>Auctioneer E107DN</c:v>
                </c:pt>
                <c:pt idx="12">
                  <c:v>Coach &amp; Horses E105NA</c:v>
                </c:pt>
                <c:pt idx="13">
                  <c:v>Don Francisco Y La Lun E177LD</c:v>
                </c:pt>
                <c:pt idx="14">
                  <c:v>Nags Head Walthamstow E179LP</c:v>
                </c:pt>
                <c:pt idx="15">
                  <c:v>Hare &amp; Hounds Leyton E107LD</c:v>
                </c:pt>
                <c:pt idx="16">
                  <c:v>Goose Walthamstow E173AX</c:v>
                </c:pt>
                <c:pt idx="17">
                  <c:v>KFC Leyton Lea Bridge Road E107DN</c:v>
                </c:pt>
                <c:pt idx="18">
                  <c:v>Heathcote &amp; Star E114EA</c:v>
                </c:pt>
                <c:pt idx="19">
                  <c:v>The Chequers Pub Walthamstow E177BX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3.04E-2</c:v>
                </c:pt>
                <c:pt idx="2">
                  <c:v>2.0799999999999999E-2</c:v>
                </c:pt>
                <c:pt idx="3">
                  <c:v>2.8299999999999999E-2</c:v>
                </c:pt>
                <c:pt idx="4">
                  <c:v>6.4000000000000003E-3</c:v>
                </c:pt>
                <c:pt idx="5">
                  <c:v>0</c:v>
                </c:pt>
                <c:pt idx="6">
                  <c:v>0.1249</c:v>
                </c:pt>
                <c:pt idx="7">
                  <c:v>9.7600000000000006E-2</c:v>
                </c:pt>
                <c:pt idx="8">
                  <c:v>5.8999999999999999E-3</c:v>
                </c:pt>
                <c:pt idx="9">
                  <c:v>2.4E-2</c:v>
                </c:pt>
                <c:pt idx="10">
                  <c:v>7.6300000000000007E-2</c:v>
                </c:pt>
                <c:pt idx="11">
                  <c:v>3.5000000000000001E-3</c:v>
                </c:pt>
                <c:pt idx="12">
                  <c:v>8.2799999999999999E-2</c:v>
                </c:pt>
                <c:pt idx="13">
                  <c:v>1.8100000000000002E-2</c:v>
                </c:pt>
                <c:pt idx="14">
                  <c:v>9.4700000000000006E-2</c:v>
                </c:pt>
                <c:pt idx="15">
                  <c:v>3.3300000000000003E-2</c:v>
                </c:pt>
                <c:pt idx="16">
                  <c:v>5.62E-2</c:v>
                </c:pt>
                <c:pt idx="17">
                  <c:v>0.108</c:v>
                </c:pt>
                <c:pt idx="18">
                  <c:v>9.4E-2</c:v>
                </c:pt>
                <c:pt idx="19">
                  <c:v>9.3899999999999997E-2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80-4960-8DCC-5463366602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European E107EQ</c:v>
                </c:pt>
                <c:pt idx="1">
                  <c:v>Lord Raglan E179HX</c:v>
                </c:pt>
                <c:pt idx="2">
                  <c:v>William the Fourth E106AE</c:v>
                </c:pt>
                <c:pt idx="3">
                  <c:v>Walthamstow Taro E177ld</c:v>
                </c:pt>
                <c:pt idx="4">
                  <c:v>Pepper's Ghost E105AB</c:v>
                </c:pt>
                <c:pt idx="5">
                  <c:v>Munch Crunch E106PR</c:v>
                </c:pt>
                <c:pt idx="6">
                  <c:v>McDonalds Hoe St E173AX</c:v>
                </c:pt>
                <c:pt idx="7">
                  <c:v>Queens Arms E179NJ</c:v>
                </c:pt>
                <c:pt idx="8">
                  <c:v>Shish Mahal E107AA</c:v>
                </c:pt>
                <c:pt idx="9">
                  <c:v>Gravity Well Taproom E106JT</c:v>
                </c:pt>
                <c:pt idx="10">
                  <c:v>Village E179NL</c:v>
                </c:pt>
                <c:pt idx="11">
                  <c:v>Auctioneer E107DN</c:v>
                </c:pt>
                <c:pt idx="12">
                  <c:v>Coach &amp; Horses E105NA</c:v>
                </c:pt>
                <c:pt idx="13">
                  <c:v>Don Francisco Y La Lun E177LD</c:v>
                </c:pt>
                <c:pt idx="14">
                  <c:v>Nags Head Walthamstow E179LP</c:v>
                </c:pt>
                <c:pt idx="15">
                  <c:v>Hare &amp; Hounds Leyton E107LD</c:v>
                </c:pt>
                <c:pt idx="16">
                  <c:v>Goose Walthamstow E173AX</c:v>
                </c:pt>
                <c:pt idx="17">
                  <c:v>KFC Leyton Lea Bridge Road E107DN</c:v>
                </c:pt>
                <c:pt idx="18">
                  <c:v>Heathcote &amp; Star E114EA</c:v>
                </c:pt>
                <c:pt idx="19">
                  <c:v>The Chequers Pub Walthamstow E177BX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2.87E-2</c:v>
                </c:pt>
                <c:pt idx="1">
                  <c:v>5.8700000000000002E-2</c:v>
                </c:pt>
                <c:pt idx="2">
                  <c:v>4.2999999999999997E-2</c:v>
                </c:pt>
                <c:pt idx="3">
                  <c:v>3.9600000000000003E-2</c:v>
                </c:pt>
                <c:pt idx="4">
                  <c:v>9.7999999999999997E-3</c:v>
                </c:pt>
                <c:pt idx="5">
                  <c:v>2.7000000000000001E-3</c:v>
                </c:pt>
                <c:pt idx="6">
                  <c:v>0.1263</c:v>
                </c:pt>
                <c:pt idx="7">
                  <c:v>9.8199999999999996E-2</c:v>
                </c:pt>
                <c:pt idx="8">
                  <c:v>5.4999999999999997E-3</c:v>
                </c:pt>
                <c:pt idx="9">
                  <c:v>2.2599999999999999E-2</c:v>
                </c:pt>
                <c:pt idx="10">
                  <c:v>7.4399999999999994E-2</c:v>
                </c:pt>
                <c:pt idx="11">
                  <c:v>1.4E-3</c:v>
                </c:pt>
                <c:pt idx="12">
                  <c:v>0.08</c:v>
                </c:pt>
                <c:pt idx="13">
                  <c:v>1.46E-2</c:v>
                </c:pt>
                <c:pt idx="14">
                  <c:v>9.0899999999999995E-2</c:v>
                </c:pt>
                <c:pt idx="15">
                  <c:v>2.76E-2</c:v>
                </c:pt>
                <c:pt idx="16">
                  <c:v>4.5600000000000002E-2</c:v>
                </c:pt>
                <c:pt idx="17">
                  <c:v>8.7900000000000006E-2</c:v>
                </c:pt>
                <c:pt idx="18">
                  <c:v>7.1900000000000006E-2</c:v>
                </c:pt>
                <c:pt idx="19">
                  <c:v>6.9699999999999998E-2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80-4960-8DCC-546336660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European E107EQ</c:v>
                </c:pt>
                <c:pt idx="1">
                  <c:v>Lord Raglan E179HX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2.87E-2</c:v>
                </c:pt>
                <c:pt idx="1">
                  <c:v>2.8299999999999999E-2</c:v>
                </c:pt>
                <c:pt idx="2">
                  <c:v>2.2200000000000001E-2</c:v>
                </c:pt>
                <c:pt idx="3">
                  <c:v>1.1299999999999999E-2</c:v>
                </c:pt>
                <c:pt idx="4">
                  <c:v>3.3999999999999998E-3</c:v>
                </c:pt>
                <c:pt idx="5">
                  <c:v>2.7000000000000001E-3</c:v>
                </c:pt>
                <c:pt idx="6">
                  <c:v>1.4E-3</c:v>
                </c:pt>
                <c:pt idx="7">
                  <c:v>5.9999999999999995E-4</c:v>
                </c:pt>
                <c:pt idx="8">
                  <c:v>-4.0000000000000002E-4</c:v>
                </c:pt>
                <c:pt idx="9">
                  <c:v>-1.4E-3</c:v>
                </c:pt>
                <c:pt idx="10">
                  <c:v>-1.9E-3</c:v>
                </c:pt>
                <c:pt idx="11">
                  <c:v>-2.0999999999999999E-3</c:v>
                </c:pt>
                <c:pt idx="12">
                  <c:v>-2.8E-3</c:v>
                </c:pt>
                <c:pt idx="13">
                  <c:v>-3.5000000000000001E-3</c:v>
                </c:pt>
                <c:pt idx="14">
                  <c:v>-3.8E-3</c:v>
                </c:pt>
                <c:pt idx="15">
                  <c:v>-5.7000000000000002E-3</c:v>
                </c:pt>
                <c:pt idx="16">
                  <c:v>-1.06E-2</c:v>
                </c:pt>
                <c:pt idx="17">
                  <c:v>-2.01E-2</c:v>
                </c:pt>
                <c:pt idx="18">
                  <c:v>-2.2100000000000002E-2</c:v>
                </c:pt>
                <c:pt idx="19">
                  <c:v>-2.4199999999999999E-2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665-4A41-9081-6651D9790D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81F-4565-846E-02E50A0EE417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4.1000000000000002E-2</c:v>
                </c:pt>
                <c:pt idx="1">
                  <c:v>0.21360000000000001</c:v>
                </c:pt>
                <c:pt idx="2">
                  <c:v>0.36699999999999999</c:v>
                </c:pt>
                <c:pt idx="3">
                  <c:v>0.18559999999999999</c:v>
                </c:pt>
                <c:pt idx="4">
                  <c:v>0.1135</c:v>
                </c:pt>
                <c:pt idx="5">
                  <c:v>6.3E-2</c:v>
                </c:pt>
                <c:pt idx="6">
                  <c:v>1.5900000000000001E-2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1F-4565-846E-02E50A0EE4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</c:v>
                </c:pt>
                <c:pt idx="1">
                  <c:v>0.16789999999999999</c:v>
                </c:pt>
                <c:pt idx="2">
                  <c:v>9.0499999999999997E-2</c:v>
                </c:pt>
                <c:pt idx="3">
                  <c:v>0.19089999999999999</c:v>
                </c:pt>
                <c:pt idx="4">
                  <c:v>0.31690000000000002</c:v>
                </c:pt>
                <c:pt idx="5">
                  <c:v>7.3800000000000004E-2</c:v>
                </c:pt>
                <c:pt idx="6">
                  <c:v>0.15959999999999999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1F-4565-846E-02E50A0EE4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-4.1000000000000002E-2</c:v>
                </c:pt>
                <c:pt idx="1">
                  <c:v>-4.5699999999999998E-2</c:v>
                </c:pt>
                <c:pt idx="2">
                  <c:v>-0.27650000000000002</c:v>
                </c:pt>
                <c:pt idx="3">
                  <c:v>5.3E-3</c:v>
                </c:pt>
                <c:pt idx="4">
                  <c:v>0.2034</c:v>
                </c:pt>
                <c:pt idx="5">
                  <c:v>1.0800000000000001E-2</c:v>
                </c:pt>
                <c:pt idx="6">
                  <c:v>0.14369999999999999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EAC-4153-A8CF-FA0C7728D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155-45D7-9234-7AA8EF4B03D8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0.13070000000000001</c:v>
                </c:pt>
                <c:pt idx="1">
                  <c:v>0.5907</c:v>
                </c:pt>
                <c:pt idx="2">
                  <c:v>0.27850000000000003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55-45D7-9234-7AA8EF4B03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1.55E-2</c:v>
                </c:pt>
                <c:pt idx="1">
                  <c:v>0.41889999999999999</c:v>
                </c:pt>
                <c:pt idx="2">
                  <c:v>0.5655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55-45D7-9234-7AA8EF4B0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-0.1152</c:v>
                </c:pt>
                <c:pt idx="1">
                  <c:v>-0.17180000000000001</c:v>
                </c:pt>
                <c:pt idx="2">
                  <c:v>0.28699999999999998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0CD5-4F08-ADF3-4ED52EF984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6CC-44E2-A6E1-D9AAF5912A7B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0.43469999999999998</c:v>
                </c:pt>
                <c:pt idx="1">
                  <c:v>0.56520000000000004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CC-44E2-A6E1-D9AAF5912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0.13020000000000001</c:v>
                </c:pt>
                <c:pt idx="1">
                  <c:v>0.86970000000000003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CC-44E2-A6E1-D9AAF5912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-0.30449999999999999</c:v>
                </c:pt>
                <c:pt idx="1">
                  <c:v>0.30449999999999999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848-4F1F-B738-0A1C3C649C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1930-4F44-B22A-CBDF2B3EC89E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3.8699999999999998E-2</c:v>
                </c:pt>
                <c:pt idx="1">
                  <c:v>5.7700000000000001E-2</c:v>
                </c:pt>
                <c:pt idx="2">
                  <c:v>5.57E-2</c:v>
                </c:pt>
                <c:pt idx="3">
                  <c:v>4.19E-2</c:v>
                </c:pt>
                <c:pt idx="4">
                  <c:v>0.38340000000000002</c:v>
                </c:pt>
                <c:pt idx="5">
                  <c:v>6.3200000000000006E-2</c:v>
                </c:pt>
                <c:pt idx="6">
                  <c:v>0.12809999999999999</c:v>
                </c:pt>
                <c:pt idx="7">
                  <c:v>0.23080000000000001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30-4F44-B22A-CBDF2B3EC8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1">
                  <c:v>0.3518</c:v>
                </c:pt>
                <c:pt idx="2">
                  <c:v>7.4300000000000005E-2</c:v>
                </c:pt>
                <c:pt idx="4">
                  <c:v>0.4834</c:v>
                </c:pt>
                <c:pt idx="6">
                  <c:v>9.0300000000000005E-2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30-4F44-B22A-CBDF2B3EC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1">
                  <c:v>0.29409999999999997</c:v>
                </c:pt>
                <c:pt idx="2">
                  <c:v>1.8599999999999998E-2</c:v>
                </c:pt>
                <c:pt idx="4">
                  <c:v>0.1</c:v>
                </c:pt>
                <c:pt idx="6">
                  <c:v>-3.78E-2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28A4-49A7-9BFE-69D064AC0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F6D-421D-A7B8-AD71CEFF277D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0.41980000000000001</c:v>
                </c:pt>
                <c:pt idx="1">
                  <c:v>0.20730000000000001</c:v>
                </c:pt>
                <c:pt idx="2">
                  <c:v>9.4600000000000004E-2</c:v>
                </c:pt>
                <c:pt idx="3">
                  <c:v>8.6900000000000005E-2</c:v>
                </c:pt>
                <c:pt idx="4">
                  <c:v>5.2200000000000003E-2</c:v>
                </c:pt>
                <c:pt idx="5">
                  <c:v>4.4200000000000003E-2</c:v>
                </c:pt>
                <c:pt idx="6">
                  <c:v>9.4600000000000004E-2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6D-421D-A7B8-AD71CEFF27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Auctioneer E107DN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0.48230000000000001</c:v>
                </c:pt>
                <c:pt idx="1">
                  <c:v>0.3196</c:v>
                </c:pt>
                <c:pt idx="2">
                  <c:v>6.9000000000000006E-2</c:v>
                </c:pt>
                <c:pt idx="3">
                  <c:v>5.9900000000000002E-2</c:v>
                </c:pt>
                <c:pt idx="4">
                  <c:v>8.2000000000000007E-3</c:v>
                </c:pt>
                <c:pt idx="5">
                  <c:v>0</c:v>
                </c:pt>
                <c:pt idx="6">
                  <c:v>6.0699999999999997E-2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6D-421D-A7B8-AD71CEFF27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6.25E-2</c:v>
                </c:pt>
                <c:pt idx="1">
                  <c:v>0.1123</c:v>
                </c:pt>
                <c:pt idx="2">
                  <c:v>-2.5600000000000001E-2</c:v>
                </c:pt>
                <c:pt idx="3">
                  <c:v>-2.7E-2</c:v>
                </c:pt>
                <c:pt idx="4">
                  <c:v>-4.3999999999999997E-2</c:v>
                </c:pt>
                <c:pt idx="5">
                  <c:v>-4.4200000000000003E-2</c:v>
                </c:pt>
                <c:pt idx="6">
                  <c:v>-3.39E-2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CE05-4CC6-BDE4-914A9E2D2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Coach &amp; Horses E105NA</c:v>
                </c:pt>
                <c:pt idx="1">
                  <c:v>William the Fourth E106AE</c:v>
                </c:pt>
                <c:pt idx="2">
                  <c:v>Goose Walthamstow E173AX</c:v>
                </c:pt>
                <c:pt idx="3">
                  <c:v>Auctioneer E107DN</c:v>
                </c:pt>
                <c:pt idx="4">
                  <c:v>Pepper's Ghost E105AB</c:v>
                </c:pt>
                <c:pt idx="5">
                  <c:v>European E107EQ</c:v>
                </c:pt>
                <c:pt idx="6">
                  <c:v>Hare &amp; Hounds Leyton E107LD</c:v>
                </c:pt>
                <c:pt idx="7">
                  <c:v>Village E179NL</c:v>
                </c:pt>
                <c:pt idx="8">
                  <c:v>Lord Raglan E179HX</c:v>
                </c:pt>
                <c:pt idx="9">
                  <c:v>Munch Crunch E106PR</c:v>
                </c:pt>
                <c:pt idx="10">
                  <c:v>KFC Leyton Lea Bridge Road E107DN</c:v>
                </c:pt>
                <c:pt idx="11">
                  <c:v>McDonalds Hoe St E173AX</c:v>
                </c:pt>
                <c:pt idx="12">
                  <c:v>Nags Head Walthamstow E179LP</c:v>
                </c:pt>
                <c:pt idx="13">
                  <c:v>The Chequers Pub Walthamstow E177BX</c:v>
                </c:pt>
                <c:pt idx="14">
                  <c:v>Queens Arms E179NJ</c:v>
                </c:pt>
                <c:pt idx="15">
                  <c:v>Don Francisco Y La Lun E177LD</c:v>
                </c:pt>
                <c:pt idx="16">
                  <c:v>Shish Mahal E107AA</c:v>
                </c:pt>
                <c:pt idx="17">
                  <c:v>Heathcote &amp; Star E114EA</c:v>
                </c:pt>
                <c:pt idx="18">
                  <c:v>Walthamstow Taro E177ld</c:v>
                </c:pt>
                <c:pt idx="19">
                  <c:v>Gravity Well Taproom E106JT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0.1502</c:v>
                </c:pt>
                <c:pt idx="1">
                  <c:v>0.1105</c:v>
                </c:pt>
                <c:pt idx="2">
                  <c:v>0.10780000000000001</c:v>
                </c:pt>
                <c:pt idx="3">
                  <c:v>0.08</c:v>
                </c:pt>
                <c:pt idx="4">
                  <c:v>6.6799999999999998E-2</c:v>
                </c:pt>
                <c:pt idx="5">
                  <c:v>5.8200000000000002E-2</c:v>
                </c:pt>
                <c:pt idx="6">
                  <c:v>5.0099999999999999E-2</c:v>
                </c:pt>
                <c:pt idx="7">
                  <c:v>4.4600000000000001E-2</c:v>
                </c:pt>
                <c:pt idx="8">
                  <c:v>3.9600000000000003E-2</c:v>
                </c:pt>
                <c:pt idx="9">
                  <c:v>3.6400000000000002E-2</c:v>
                </c:pt>
                <c:pt idx="10">
                  <c:v>3.3000000000000002E-2</c:v>
                </c:pt>
                <c:pt idx="11">
                  <c:v>2.9399999999999999E-2</c:v>
                </c:pt>
                <c:pt idx="12">
                  <c:v>2.7699999999999999E-2</c:v>
                </c:pt>
                <c:pt idx="13">
                  <c:v>2.6700000000000002E-2</c:v>
                </c:pt>
                <c:pt idx="14">
                  <c:v>2.5700000000000001E-2</c:v>
                </c:pt>
                <c:pt idx="15">
                  <c:v>2.52E-2</c:v>
                </c:pt>
                <c:pt idx="16">
                  <c:v>2.4299999999999999E-2</c:v>
                </c:pt>
                <c:pt idx="17">
                  <c:v>2.2599999999999999E-2</c:v>
                </c:pt>
                <c:pt idx="18">
                  <c:v>2.06E-2</c:v>
                </c:pt>
                <c:pt idx="19">
                  <c:v>1.9699999999999999E-2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91-44D7-AE4C-0C31EC034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59F-4ADA-A1D2-C6CA085C7225}"/>
              </c:ext>
            </c:extLst>
          </c:dPt>
          <c:cat>
            <c:strRef>
              <c:f>'Sheet1'!$A$2:$A$21</c:f>
              <c:strCache>
                <c:ptCount val="20"/>
                <c:pt idx="0">
                  <c:v>European E107EQ</c:v>
                </c:pt>
                <c:pt idx="1">
                  <c:v>Munch Crunch E106PR</c:v>
                </c:pt>
                <c:pt idx="2">
                  <c:v>Lord Raglan E179HX</c:v>
                </c:pt>
                <c:pt idx="3">
                  <c:v>Don Francisco Y La Lun E177LD</c:v>
                </c:pt>
                <c:pt idx="4">
                  <c:v>Pepper's Ghost E105AB</c:v>
                </c:pt>
                <c:pt idx="5">
                  <c:v>Village E179NL</c:v>
                </c:pt>
                <c:pt idx="6">
                  <c:v>KFC Leyton Lea Bridge Road E107DN</c:v>
                </c:pt>
                <c:pt idx="7">
                  <c:v>Hare &amp; Hounds Leyton E107LD</c:v>
                </c:pt>
                <c:pt idx="8">
                  <c:v>McDonalds Hoe St E173AX</c:v>
                </c:pt>
                <c:pt idx="9">
                  <c:v>Nags Head Walthamstow E179LP</c:v>
                </c:pt>
                <c:pt idx="10">
                  <c:v>Shish Mahal E107AA</c:v>
                </c:pt>
                <c:pt idx="11">
                  <c:v>Walthamstow Taro E177ld</c:v>
                </c:pt>
                <c:pt idx="12">
                  <c:v>The Chequers Pub Walthamstow E177BX</c:v>
                </c:pt>
                <c:pt idx="13">
                  <c:v>Gravity Well Taproom E106JT</c:v>
                </c:pt>
                <c:pt idx="14">
                  <c:v>Goose Walthamstow E173AX</c:v>
                </c:pt>
                <c:pt idx="15">
                  <c:v>Queens Arms E179NJ</c:v>
                </c:pt>
                <c:pt idx="16">
                  <c:v>Coach &amp; Horses E105NA</c:v>
                </c:pt>
                <c:pt idx="17">
                  <c:v>Heathcote &amp; Star E114EA</c:v>
                </c:pt>
                <c:pt idx="18">
                  <c:v>William the Fourth E106AE</c:v>
                </c:pt>
                <c:pt idx="19">
                  <c:v>Auctioneer E107DN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0</c:v>
                </c:pt>
                <c:pt idx="2">
                  <c:v>1.8599999999999998E-2</c:v>
                </c:pt>
                <c:pt idx="3">
                  <c:v>7.7999999999999996E-3</c:v>
                </c:pt>
                <c:pt idx="4">
                  <c:v>4.8500000000000001E-2</c:v>
                </c:pt>
                <c:pt idx="5">
                  <c:v>2.6200000000000001E-2</c:v>
                </c:pt>
                <c:pt idx="6">
                  <c:v>2.1399999999999999E-2</c:v>
                </c:pt>
                <c:pt idx="7">
                  <c:v>4.3499999999999997E-2</c:v>
                </c:pt>
                <c:pt idx="8">
                  <c:v>2.52E-2</c:v>
                </c:pt>
                <c:pt idx="9">
                  <c:v>2.81E-2</c:v>
                </c:pt>
                <c:pt idx="10">
                  <c:v>1.37E-2</c:v>
                </c:pt>
                <c:pt idx="11">
                  <c:v>1.6500000000000001E-2</c:v>
                </c:pt>
                <c:pt idx="12">
                  <c:v>3.04E-2</c:v>
                </c:pt>
                <c:pt idx="13">
                  <c:v>3.7600000000000001E-2</c:v>
                </c:pt>
                <c:pt idx="14">
                  <c:v>0.104</c:v>
                </c:pt>
                <c:pt idx="15">
                  <c:v>3.0200000000000001E-2</c:v>
                </c:pt>
                <c:pt idx="16">
                  <c:v>0.1893</c:v>
                </c:pt>
                <c:pt idx="17">
                  <c:v>4.4999999999999998E-2</c:v>
                </c:pt>
                <c:pt idx="18">
                  <c:v>0.16600000000000001</c:v>
                </c:pt>
                <c:pt idx="19">
                  <c:v>0.14699999999999999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9F-4ADA-A1D2-C6CA085C72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European E107EQ</c:v>
                </c:pt>
                <c:pt idx="1">
                  <c:v>Munch Crunch E106PR</c:v>
                </c:pt>
                <c:pt idx="2">
                  <c:v>Lord Raglan E179HX</c:v>
                </c:pt>
                <c:pt idx="3">
                  <c:v>Don Francisco Y La Lun E177LD</c:v>
                </c:pt>
                <c:pt idx="4">
                  <c:v>Pepper's Ghost E105AB</c:v>
                </c:pt>
                <c:pt idx="5">
                  <c:v>Village E179NL</c:v>
                </c:pt>
                <c:pt idx="6">
                  <c:v>KFC Leyton Lea Bridge Road E107DN</c:v>
                </c:pt>
                <c:pt idx="7">
                  <c:v>Hare &amp; Hounds Leyton E107LD</c:v>
                </c:pt>
                <c:pt idx="8">
                  <c:v>McDonalds Hoe St E173AX</c:v>
                </c:pt>
                <c:pt idx="9">
                  <c:v>Nags Head Walthamstow E179LP</c:v>
                </c:pt>
                <c:pt idx="10">
                  <c:v>Shish Mahal E107AA</c:v>
                </c:pt>
                <c:pt idx="11">
                  <c:v>Walthamstow Taro E177ld</c:v>
                </c:pt>
                <c:pt idx="12">
                  <c:v>The Chequers Pub Walthamstow E177BX</c:v>
                </c:pt>
                <c:pt idx="13">
                  <c:v>Gravity Well Taproom E106JT</c:v>
                </c:pt>
                <c:pt idx="14">
                  <c:v>Goose Walthamstow E173AX</c:v>
                </c:pt>
                <c:pt idx="15">
                  <c:v>Queens Arms E179NJ</c:v>
                </c:pt>
                <c:pt idx="16">
                  <c:v>Coach &amp; Horses E105NA</c:v>
                </c:pt>
                <c:pt idx="17">
                  <c:v>Heathcote &amp; Star E114EA</c:v>
                </c:pt>
                <c:pt idx="18">
                  <c:v>William the Fourth E106AE</c:v>
                </c:pt>
                <c:pt idx="19">
                  <c:v>Auctioneer E107DN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6.0499999999999998E-2</c:v>
                </c:pt>
                <c:pt idx="1">
                  <c:v>2.8400000000000002E-2</c:v>
                </c:pt>
                <c:pt idx="2">
                  <c:v>3.8100000000000002E-2</c:v>
                </c:pt>
                <c:pt idx="3">
                  <c:v>2.2100000000000002E-2</c:v>
                </c:pt>
                <c:pt idx="4">
                  <c:v>6.1100000000000002E-2</c:v>
                </c:pt>
                <c:pt idx="5">
                  <c:v>3.6499999999999998E-2</c:v>
                </c:pt>
                <c:pt idx="6">
                  <c:v>2.9700000000000001E-2</c:v>
                </c:pt>
                <c:pt idx="7">
                  <c:v>5.1499999999999997E-2</c:v>
                </c:pt>
                <c:pt idx="8">
                  <c:v>3.1399999999999997E-2</c:v>
                </c:pt>
                <c:pt idx="9">
                  <c:v>3.3399999999999999E-2</c:v>
                </c:pt>
                <c:pt idx="10">
                  <c:v>1.9E-2</c:v>
                </c:pt>
                <c:pt idx="11">
                  <c:v>1.66E-2</c:v>
                </c:pt>
                <c:pt idx="12">
                  <c:v>2.8799999999999999E-2</c:v>
                </c:pt>
                <c:pt idx="13">
                  <c:v>3.3500000000000002E-2</c:v>
                </c:pt>
                <c:pt idx="14">
                  <c:v>9.7199999999999995E-2</c:v>
                </c:pt>
                <c:pt idx="15">
                  <c:v>2.2499999999999999E-2</c:v>
                </c:pt>
                <c:pt idx="16">
                  <c:v>0.1797</c:v>
                </c:pt>
                <c:pt idx="17">
                  <c:v>2.87E-2</c:v>
                </c:pt>
                <c:pt idx="18">
                  <c:v>0.1177</c:v>
                </c:pt>
                <c:pt idx="19">
                  <c:v>6.2600000000000003E-2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9F-4ADA-A1D2-C6CA085C7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European E107EQ</c:v>
                </c:pt>
                <c:pt idx="1">
                  <c:v>Munch Crunch E106PR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6.0499999999999998E-2</c:v>
                </c:pt>
                <c:pt idx="1">
                  <c:v>2.8400000000000002E-2</c:v>
                </c:pt>
                <c:pt idx="2">
                  <c:v>1.95E-2</c:v>
                </c:pt>
                <c:pt idx="3">
                  <c:v>1.43E-2</c:v>
                </c:pt>
                <c:pt idx="4">
                  <c:v>1.26E-2</c:v>
                </c:pt>
                <c:pt idx="5">
                  <c:v>1.03E-2</c:v>
                </c:pt>
                <c:pt idx="6">
                  <c:v>8.3000000000000001E-3</c:v>
                </c:pt>
                <c:pt idx="7">
                  <c:v>8.0000000000000002E-3</c:v>
                </c:pt>
                <c:pt idx="8">
                  <c:v>6.1999999999999998E-3</c:v>
                </c:pt>
                <c:pt idx="9">
                  <c:v>5.3E-3</c:v>
                </c:pt>
                <c:pt idx="10">
                  <c:v>5.3E-3</c:v>
                </c:pt>
                <c:pt idx="11">
                  <c:v>1E-4</c:v>
                </c:pt>
                <c:pt idx="12">
                  <c:v>-1.6000000000000001E-3</c:v>
                </c:pt>
                <c:pt idx="13">
                  <c:v>-4.1000000000000003E-3</c:v>
                </c:pt>
                <c:pt idx="14">
                  <c:v>-6.7999999999999996E-3</c:v>
                </c:pt>
                <c:pt idx="15">
                  <c:v>-7.7000000000000002E-3</c:v>
                </c:pt>
                <c:pt idx="16">
                  <c:v>-9.5999999999999992E-3</c:v>
                </c:pt>
                <c:pt idx="17">
                  <c:v>-1.6299999999999999E-2</c:v>
                </c:pt>
                <c:pt idx="18">
                  <c:v>-4.8300000000000003E-2</c:v>
                </c:pt>
                <c:pt idx="19">
                  <c:v>-8.4400000000000003E-2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E06-45FB-AE34-721258C771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14/09/2026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E173AX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Goose Walthamstow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37.47%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On A Budget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£8.99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86.97%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Leyton Midland Road(0.66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E107DN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Unity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5113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Auctioneer E107DN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E105NA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Coach &amp; Horses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William the Fourth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E106AE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Low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56.56%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31.69%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36.65%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Fri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/ Bar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Restaurant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Proper Pubs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3408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250664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Auctioneer E107DN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Auctioneer E107DN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250664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Auctioneer E107DN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Auctioneer E107DN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250664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Auctioneer E107DN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Auctioneer E107DN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Auctioneer E107DN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94754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34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Auctioneer E107DN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Auctioneer E107DN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86746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29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Auctioneer E107DN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Auctioneer E107DN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90344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Auctioneer E107DN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Auctioneer E107DN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250664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Auctioneer E107DN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Auctioneer E107DN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90222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834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Auctioneer E107DN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Auctioneer E107DN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30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Auctioneer E107DN,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Auctioneer E107DN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Auctioneer E107DN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95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Auctioneer E107DN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Auctioneer E107DN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£6.48M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£7.97M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£72.87M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£576.71M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58.4%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36.4%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1176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2026-09-14T15:38:26Z</dcterms:modified>
</cp:coreProperties>
</file>