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AA-4AA0-A9C2-435D85A8A928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0.1033</c:v>
                </c:pt>
                <c:pt idx="1">
                  <c:v>0.1018</c:v>
                </c:pt>
                <c:pt idx="2">
                  <c:v>0.1168</c:v>
                </c:pt>
                <c:pt idx="3">
                  <c:v>0.12509999999999999</c:v>
                </c:pt>
                <c:pt idx="4">
                  <c:v>0.18740000000000001</c:v>
                </c:pt>
                <c:pt idx="5">
                  <c:v>0.2016</c:v>
                </c:pt>
                <c:pt idx="6">
                  <c:v>0.1636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AA-4AA0-A9C2-435D85A8A9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0.1086</c:v>
                </c:pt>
                <c:pt idx="1">
                  <c:v>9.2899999999999996E-2</c:v>
                </c:pt>
                <c:pt idx="2">
                  <c:v>0.1062</c:v>
                </c:pt>
                <c:pt idx="3">
                  <c:v>0.1168</c:v>
                </c:pt>
                <c:pt idx="4">
                  <c:v>0.29149999999999998</c:v>
                </c:pt>
                <c:pt idx="5">
                  <c:v>0.17560000000000001</c:v>
                </c:pt>
                <c:pt idx="6">
                  <c:v>0.1082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AA-4AA0-A9C2-435D85A8A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5.3E-3</c:v>
                </c:pt>
                <c:pt idx="1">
                  <c:v>-8.8999999999999999E-3</c:v>
                </c:pt>
                <c:pt idx="2">
                  <c:v>-1.06E-2</c:v>
                </c:pt>
                <c:pt idx="3">
                  <c:v>-8.3000000000000001E-3</c:v>
                </c:pt>
                <c:pt idx="4">
                  <c:v>0.1041</c:v>
                </c:pt>
                <c:pt idx="5">
                  <c:v>-2.5999999999999999E-2</c:v>
                </c:pt>
                <c:pt idx="6">
                  <c:v>-5.5399999999999998E-2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7EE-4410-8750-F150E0BD2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EFB-481B-982B-B326FE8A71DC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0.61270000000000002</c:v>
                </c:pt>
                <c:pt idx="1">
                  <c:v>0.2379</c:v>
                </c:pt>
                <c:pt idx="2">
                  <c:v>6.4899999999999999E-2</c:v>
                </c:pt>
                <c:pt idx="3">
                  <c:v>4.2299999999999997E-2</c:v>
                </c:pt>
                <c:pt idx="4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FB-481B-982B-B326FE8A71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0.45660000000000001</c:v>
                </c:pt>
                <c:pt idx="1">
                  <c:v>0.32640000000000002</c:v>
                </c:pt>
                <c:pt idx="2">
                  <c:v>7.9899999999999999E-2</c:v>
                </c:pt>
                <c:pt idx="3">
                  <c:v>5.7000000000000002E-2</c:v>
                </c:pt>
                <c:pt idx="4">
                  <c:v>7.9899999999999999E-2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FB-481B-982B-B326FE8A7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-0.15609999999999999</c:v>
                </c:pt>
                <c:pt idx="1">
                  <c:v>8.8499999999999995E-2</c:v>
                </c:pt>
                <c:pt idx="2">
                  <c:v>1.4999999999999999E-2</c:v>
                </c:pt>
                <c:pt idx="3">
                  <c:v>1.47E-2</c:v>
                </c:pt>
                <c:pt idx="4">
                  <c:v>3.7900000000000003E-2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3CA-4558-8356-A93E5BC0A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7EA-43EA-A4CF-86FDD52F3719}"/>
              </c:ext>
            </c:extLst>
          </c:dPt>
          <c:cat>
            <c:strRef>
              <c:f>'Sheet1'!$A$2:$A$20</c:f>
              <c:strCache>
                <c:ptCount val="19"/>
                <c:pt idx="0">
                  <c:v>Nog Group L122AH</c:v>
                </c:pt>
                <c:pt idx="1">
                  <c:v>Dilan Bbq And Steak L122AH</c:v>
                </c:pt>
                <c:pt idx="2">
                  <c:v>Toby Carvery Stoneycroft L130AS</c:v>
                </c:pt>
                <c:pt idx="3">
                  <c:v>Old Tavern L135XG</c:v>
                </c:pt>
                <c:pt idx="4">
                  <c:v>Rocket (Liverpool) L143PA</c:v>
                </c:pt>
                <c:pt idx="5">
                  <c:v>KFC Liverpool East Prescott Road L142DE</c:v>
                </c:pt>
                <c:pt idx="6">
                  <c:v>Black Horse (Old Swan) L135XD</c:v>
                </c:pt>
                <c:pt idx="7">
                  <c:v>The Turnpike L143PL</c:v>
                </c:pt>
                <c:pt idx="8">
                  <c:v>Burger King L142DE</c:v>
                </c:pt>
                <c:pt idx="9">
                  <c:v>Subway L142DD</c:v>
                </c:pt>
                <c:pt idx="10">
                  <c:v>Costa Coffee L135XE</c:v>
                </c:pt>
                <c:pt idx="11">
                  <c:v>Wheatsheaf L145NG</c:v>
                </c:pt>
                <c:pt idx="12">
                  <c:v>Royal Standard (West Derby) L129EY</c:v>
                </c:pt>
                <c:pt idx="13">
                  <c:v>Bulldog (Liverpool) L129HB</c:v>
                </c:pt>
                <c:pt idx="14">
                  <c:v>Masons Arms (Old Swan) L135XE</c:v>
                </c:pt>
                <c:pt idx="15">
                  <c:v>Knotty Ash Cafe Bistro L145NG</c:v>
                </c:pt>
                <c:pt idx="16">
                  <c:v>Old Swan Liverpool L135SA</c:v>
                </c:pt>
                <c:pt idx="17">
                  <c:v>The Navigator L135UH</c:v>
                </c:pt>
                <c:pt idx="18">
                  <c:v>George Scott Snooker Club L136QA</c:v>
                </c:pt>
              </c:strCache>
            </c:strRef>
          </c:cat>
          <c:val>
            <c:numRef>
              <c:f>'Sheet1'!$B$2:$B$20</c:f>
              <c:numCache>
                <c:formatCode>General</c:formatCode>
                <c:ptCount val="19"/>
                <c:pt idx="0">
                  <c:v>61.016399999999997</c:v>
                </c:pt>
                <c:pt idx="1">
                  <c:v>59.421999999999997</c:v>
                </c:pt>
                <c:pt idx="2">
                  <c:v>24.830500000000001</c:v>
                </c:pt>
                <c:pt idx="3">
                  <c:v>10.331300000000001</c:v>
                </c:pt>
                <c:pt idx="4">
                  <c:v>12.453799999999999</c:v>
                </c:pt>
                <c:pt idx="5">
                  <c:v>15.003299999999999</c:v>
                </c:pt>
                <c:pt idx="6">
                  <c:v>9.8360000000000003</c:v>
                </c:pt>
                <c:pt idx="7">
                  <c:v>12.3546</c:v>
                </c:pt>
                <c:pt idx="8">
                  <c:v>15.254799999999999</c:v>
                </c:pt>
                <c:pt idx="9">
                  <c:v>9.9298000000000002</c:v>
                </c:pt>
                <c:pt idx="10">
                  <c:v>6.8235999999999999</c:v>
                </c:pt>
                <c:pt idx="11">
                  <c:v>8.8461999999999996</c:v>
                </c:pt>
                <c:pt idx="12">
                  <c:v>14.0946</c:v>
                </c:pt>
                <c:pt idx="13">
                  <c:v>9.1115999999999993</c:v>
                </c:pt>
                <c:pt idx="14">
                  <c:v>11.9131</c:v>
                </c:pt>
                <c:pt idx="15">
                  <c:v>13.0914</c:v>
                </c:pt>
                <c:pt idx="16">
                  <c:v>8.0256000000000007</c:v>
                </c:pt>
                <c:pt idx="17">
                  <c:v>8.7879000000000005</c:v>
                </c:pt>
                <c:pt idx="18">
                  <c:v>17.887699999999999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EA-43EA-A4CF-86FDD52F37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'Sheet1'!$A$2:$A$20</c:f>
              <c:strCache>
                <c:ptCount val="19"/>
                <c:pt idx="0">
                  <c:v>Nog Group L122AH</c:v>
                </c:pt>
                <c:pt idx="1">
                  <c:v>Dilan Bbq And Steak L122AH</c:v>
                </c:pt>
                <c:pt idx="2">
                  <c:v>Toby Carvery Stoneycroft L130AS</c:v>
                </c:pt>
                <c:pt idx="3">
                  <c:v>Old Tavern L135XG</c:v>
                </c:pt>
                <c:pt idx="4">
                  <c:v>Rocket (Liverpool) L143PA</c:v>
                </c:pt>
                <c:pt idx="5">
                  <c:v>KFC Liverpool East Prescott Road L142DE</c:v>
                </c:pt>
                <c:pt idx="6">
                  <c:v>Black Horse (Old Swan) L135XD</c:v>
                </c:pt>
                <c:pt idx="7">
                  <c:v>The Turnpike L143PL</c:v>
                </c:pt>
                <c:pt idx="8">
                  <c:v>Burger King L142DE</c:v>
                </c:pt>
                <c:pt idx="9">
                  <c:v>Subway L142DD</c:v>
                </c:pt>
                <c:pt idx="10">
                  <c:v>Costa Coffee L135XE</c:v>
                </c:pt>
                <c:pt idx="11">
                  <c:v>Wheatsheaf L145NG</c:v>
                </c:pt>
                <c:pt idx="12">
                  <c:v>Royal Standard (West Derby) L129EY</c:v>
                </c:pt>
                <c:pt idx="13">
                  <c:v>Bulldog (Liverpool) L129HB</c:v>
                </c:pt>
                <c:pt idx="14">
                  <c:v>Masons Arms (Old Swan) L135XE</c:v>
                </c:pt>
                <c:pt idx="15">
                  <c:v>Knotty Ash Cafe Bistro L145NG</c:v>
                </c:pt>
                <c:pt idx="16">
                  <c:v>Old Swan Liverpool L135SA</c:v>
                </c:pt>
                <c:pt idx="17">
                  <c:v>The Navigator L135UH</c:v>
                </c:pt>
                <c:pt idx="18">
                  <c:v>George Scott Snooker Club L136QA</c:v>
                </c:pt>
              </c:strCache>
            </c:strRef>
          </c:cat>
          <c:val>
            <c:numRef>
              <c:f>'Sheet1'!$C$2:$C$20</c:f>
              <c:numCache>
                <c:formatCode>General</c:formatCode>
                <c:ptCount val="19"/>
                <c:pt idx="0">
                  <c:v>73.165099999999995</c:v>
                </c:pt>
                <c:pt idx="1">
                  <c:v>65.167299999999997</c:v>
                </c:pt>
                <c:pt idx="2">
                  <c:v>29.2286</c:v>
                </c:pt>
                <c:pt idx="3">
                  <c:v>14.124700000000001</c:v>
                </c:pt>
                <c:pt idx="4">
                  <c:v>15.108700000000001</c:v>
                </c:pt>
                <c:pt idx="5">
                  <c:v>16.211300000000001</c:v>
                </c:pt>
                <c:pt idx="6">
                  <c:v>10.959199999999999</c:v>
                </c:pt>
                <c:pt idx="7">
                  <c:v>13.392300000000001</c:v>
                </c:pt>
                <c:pt idx="8">
                  <c:v>16.229099999999999</c:v>
                </c:pt>
                <c:pt idx="9">
                  <c:v>10.8164</c:v>
                </c:pt>
                <c:pt idx="10">
                  <c:v>7.4177999999999997</c:v>
                </c:pt>
                <c:pt idx="11">
                  <c:v>9.2931000000000008</c:v>
                </c:pt>
                <c:pt idx="12">
                  <c:v>14.4932</c:v>
                </c:pt>
                <c:pt idx="13">
                  <c:v>8.9449000000000005</c:v>
                </c:pt>
                <c:pt idx="14">
                  <c:v>11.706099999999999</c:v>
                </c:pt>
                <c:pt idx="15">
                  <c:v>12.8354</c:v>
                </c:pt>
                <c:pt idx="16">
                  <c:v>7.3715000000000002</c:v>
                </c:pt>
                <c:pt idx="17">
                  <c:v>7.9396000000000004</c:v>
                </c:pt>
                <c:pt idx="18">
                  <c:v>15.942500000000001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EA-43EA-A4CF-86FDD52F3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Nog Group L122AH</c:v>
                </c:pt>
                <c:pt idx="1">
                  <c:v>Dilan Bbq And Steak L122AH</c:v>
                </c:pt>
              </c:strCache>
            </c:strRef>
          </c:cat>
          <c:val>
            <c:numRef>
              <c:f>'Sheet1'!$D$2:$D$20</c:f>
              <c:numCache>
                <c:formatCode>General</c:formatCode>
                <c:ptCount val="19"/>
                <c:pt idx="0">
                  <c:v>12.1487</c:v>
                </c:pt>
                <c:pt idx="1">
                  <c:v>5.7453000000000003</c:v>
                </c:pt>
                <c:pt idx="2">
                  <c:v>4.3981000000000003</c:v>
                </c:pt>
                <c:pt idx="3">
                  <c:v>3.7934000000000001</c:v>
                </c:pt>
                <c:pt idx="4">
                  <c:v>2.6549</c:v>
                </c:pt>
                <c:pt idx="5">
                  <c:v>1.208</c:v>
                </c:pt>
                <c:pt idx="6">
                  <c:v>1.1232</c:v>
                </c:pt>
                <c:pt idx="7">
                  <c:v>1.0377000000000001</c:v>
                </c:pt>
                <c:pt idx="8">
                  <c:v>0.97430000000000005</c:v>
                </c:pt>
                <c:pt idx="9">
                  <c:v>0.88660000000000005</c:v>
                </c:pt>
                <c:pt idx="10">
                  <c:v>0.59419999999999995</c:v>
                </c:pt>
                <c:pt idx="11">
                  <c:v>0.44690000000000002</c:v>
                </c:pt>
                <c:pt idx="12">
                  <c:v>0.39860000000000001</c:v>
                </c:pt>
                <c:pt idx="13">
                  <c:v>-0.16669999999999999</c:v>
                </c:pt>
                <c:pt idx="14">
                  <c:v>-0.20699999999999999</c:v>
                </c:pt>
                <c:pt idx="15">
                  <c:v>-0.25600000000000001</c:v>
                </c:pt>
                <c:pt idx="16">
                  <c:v>-0.65410000000000001</c:v>
                </c:pt>
                <c:pt idx="17">
                  <c:v>-0.84830000000000005</c:v>
                </c:pt>
                <c:pt idx="18">
                  <c:v>-1.9452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CB7-430B-935A-CED0178E8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C4B-4DB6-807B-2D42E22BA6B0}"/>
              </c:ext>
            </c:extLst>
          </c:dPt>
          <c:cat>
            <c:strRef>
              <c:f>'Sheet1'!$A$2:$A$21</c:f>
              <c:strCache>
                <c:ptCount val="20"/>
                <c:pt idx="0">
                  <c:v>Rangoli Restaurant L147NH</c:v>
                </c:pt>
                <c:pt idx="1">
                  <c:v>The Turnpike L143PL</c:v>
                </c:pt>
                <c:pt idx="2">
                  <c:v>Dilan Bbq And Steak L122AH</c:v>
                </c:pt>
                <c:pt idx="3">
                  <c:v>The Navigator L135UH</c:v>
                </c:pt>
                <c:pt idx="4">
                  <c:v>Old Swan Liverpool L135SA</c:v>
                </c:pt>
                <c:pt idx="5">
                  <c:v>Bulldog (Liverpool) L129HB</c:v>
                </c:pt>
                <c:pt idx="6">
                  <c:v>Nog Group L122AH</c:v>
                </c:pt>
                <c:pt idx="7">
                  <c:v>Costa Coffee L135XE</c:v>
                </c:pt>
                <c:pt idx="8">
                  <c:v>George Scott Snooker Club L136QA</c:v>
                </c:pt>
                <c:pt idx="9">
                  <c:v>Knotty Ash Cafe Bistro L145NG</c:v>
                </c:pt>
                <c:pt idx="10">
                  <c:v>Toby Carvery Stoneycroft L130AS</c:v>
                </c:pt>
                <c:pt idx="11">
                  <c:v>Rocket (Liverpool) L143PA</c:v>
                </c:pt>
                <c:pt idx="12">
                  <c:v>Old Tavern L135XG</c:v>
                </c:pt>
                <c:pt idx="13">
                  <c:v>Subway L142DD</c:v>
                </c:pt>
                <c:pt idx="14">
                  <c:v>Wheatsheaf L145NG</c:v>
                </c:pt>
                <c:pt idx="15">
                  <c:v>Burger King L142DE</c:v>
                </c:pt>
                <c:pt idx="16">
                  <c:v>Royal Standard (West Derby) L129EY</c:v>
                </c:pt>
                <c:pt idx="17">
                  <c:v>Masons Arms (Old Swan) L135XE</c:v>
                </c:pt>
                <c:pt idx="18">
                  <c:v>Black Horse (Old Swan) L135XD</c:v>
                </c:pt>
                <c:pt idx="19">
                  <c:v>KFC Liverpool East Prescott Road L142DE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8.3900000000000002E-2</c:v>
                </c:pt>
                <c:pt idx="2">
                  <c:v>1.3299999999999999E-2</c:v>
                </c:pt>
                <c:pt idx="3">
                  <c:v>5.5500000000000001E-2</c:v>
                </c:pt>
                <c:pt idx="4">
                  <c:v>2.3099999999999999E-2</c:v>
                </c:pt>
                <c:pt idx="5">
                  <c:v>1.67E-2</c:v>
                </c:pt>
                <c:pt idx="6">
                  <c:v>6.9800000000000001E-2</c:v>
                </c:pt>
                <c:pt idx="7">
                  <c:v>2.4E-2</c:v>
                </c:pt>
                <c:pt idx="8">
                  <c:v>3.9399999999999998E-2</c:v>
                </c:pt>
                <c:pt idx="9">
                  <c:v>4.7000000000000002E-3</c:v>
                </c:pt>
                <c:pt idx="10">
                  <c:v>0.14599999999999999</c:v>
                </c:pt>
                <c:pt idx="11">
                  <c:v>4.8800000000000003E-2</c:v>
                </c:pt>
                <c:pt idx="12">
                  <c:v>1.54E-2</c:v>
                </c:pt>
                <c:pt idx="13">
                  <c:v>2.2599999999999999E-2</c:v>
                </c:pt>
                <c:pt idx="14">
                  <c:v>1.7100000000000001E-2</c:v>
                </c:pt>
                <c:pt idx="15">
                  <c:v>7.1599999999999997E-2</c:v>
                </c:pt>
                <c:pt idx="16">
                  <c:v>9.4799999999999995E-2</c:v>
                </c:pt>
                <c:pt idx="17">
                  <c:v>4.4699999999999997E-2</c:v>
                </c:pt>
                <c:pt idx="18">
                  <c:v>5.2499999999999998E-2</c:v>
                </c:pt>
                <c:pt idx="19">
                  <c:v>0.15509999999999999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4B-4DB6-807B-2D42E22BA6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Rangoli Restaurant L147NH</c:v>
                </c:pt>
                <c:pt idx="1">
                  <c:v>The Turnpike L143PL</c:v>
                </c:pt>
                <c:pt idx="2">
                  <c:v>Dilan Bbq And Steak L122AH</c:v>
                </c:pt>
                <c:pt idx="3">
                  <c:v>The Navigator L135UH</c:v>
                </c:pt>
                <c:pt idx="4">
                  <c:v>Old Swan Liverpool L135SA</c:v>
                </c:pt>
                <c:pt idx="5">
                  <c:v>Bulldog (Liverpool) L129HB</c:v>
                </c:pt>
                <c:pt idx="6">
                  <c:v>Nog Group L122AH</c:v>
                </c:pt>
                <c:pt idx="7">
                  <c:v>Costa Coffee L135XE</c:v>
                </c:pt>
                <c:pt idx="8">
                  <c:v>George Scott Snooker Club L136QA</c:v>
                </c:pt>
                <c:pt idx="9">
                  <c:v>Knotty Ash Cafe Bistro L145NG</c:v>
                </c:pt>
                <c:pt idx="10">
                  <c:v>Toby Carvery Stoneycroft L130AS</c:v>
                </c:pt>
                <c:pt idx="11">
                  <c:v>Rocket (Liverpool) L143PA</c:v>
                </c:pt>
                <c:pt idx="12">
                  <c:v>Old Tavern L135XG</c:v>
                </c:pt>
                <c:pt idx="13">
                  <c:v>Subway L142DD</c:v>
                </c:pt>
                <c:pt idx="14">
                  <c:v>Wheatsheaf L145NG</c:v>
                </c:pt>
                <c:pt idx="15">
                  <c:v>Burger King L142DE</c:v>
                </c:pt>
                <c:pt idx="16">
                  <c:v>Royal Standard (West Derby) L129EY</c:v>
                </c:pt>
                <c:pt idx="17">
                  <c:v>Masons Arms (Old Swan) L135XE</c:v>
                </c:pt>
                <c:pt idx="18">
                  <c:v>Black Horse (Old Swan) L135XD</c:v>
                </c:pt>
                <c:pt idx="19">
                  <c:v>KFC Liverpool East Prescott Road L142DE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1.7299999999999999E-2</c:v>
                </c:pt>
                <c:pt idx="1">
                  <c:v>9.7199999999999995E-2</c:v>
                </c:pt>
                <c:pt idx="2">
                  <c:v>1.9099999999999999E-2</c:v>
                </c:pt>
                <c:pt idx="3">
                  <c:v>5.8999999999999997E-2</c:v>
                </c:pt>
                <c:pt idx="4">
                  <c:v>2.5999999999999999E-2</c:v>
                </c:pt>
                <c:pt idx="5">
                  <c:v>1.9599999999999999E-2</c:v>
                </c:pt>
                <c:pt idx="6">
                  <c:v>7.2300000000000003E-2</c:v>
                </c:pt>
                <c:pt idx="7">
                  <c:v>2.5399999999999999E-2</c:v>
                </c:pt>
                <c:pt idx="8">
                  <c:v>4.0300000000000002E-2</c:v>
                </c:pt>
                <c:pt idx="9">
                  <c:v>4.7000000000000002E-3</c:v>
                </c:pt>
                <c:pt idx="10">
                  <c:v>0.1457</c:v>
                </c:pt>
                <c:pt idx="11">
                  <c:v>4.8300000000000003E-2</c:v>
                </c:pt>
                <c:pt idx="12">
                  <c:v>1.47E-2</c:v>
                </c:pt>
                <c:pt idx="13">
                  <c:v>2.01E-2</c:v>
                </c:pt>
                <c:pt idx="14">
                  <c:v>1.24E-2</c:v>
                </c:pt>
                <c:pt idx="15">
                  <c:v>6.5199999999999994E-2</c:v>
                </c:pt>
                <c:pt idx="16">
                  <c:v>8.8200000000000001E-2</c:v>
                </c:pt>
                <c:pt idx="17">
                  <c:v>3.7699999999999997E-2</c:v>
                </c:pt>
                <c:pt idx="18">
                  <c:v>4.4900000000000002E-2</c:v>
                </c:pt>
                <c:pt idx="19">
                  <c:v>0.14069999999999999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4B-4DB6-807B-2D42E22BA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Rangoli Restaurant L147NH</c:v>
                </c:pt>
                <c:pt idx="1">
                  <c:v>The Turnpike L143PL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1.7299999999999999E-2</c:v>
                </c:pt>
                <c:pt idx="1">
                  <c:v>1.3299999999999999E-2</c:v>
                </c:pt>
                <c:pt idx="2">
                  <c:v>5.7999999999999996E-3</c:v>
                </c:pt>
                <c:pt idx="3">
                  <c:v>3.5000000000000001E-3</c:v>
                </c:pt>
                <c:pt idx="4">
                  <c:v>2.8999999999999998E-3</c:v>
                </c:pt>
                <c:pt idx="5">
                  <c:v>2.8999999999999998E-3</c:v>
                </c:pt>
                <c:pt idx="6">
                  <c:v>2.5000000000000001E-3</c:v>
                </c:pt>
                <c:pt idx="7">
                  <c:v>1.4E-3</c:v>
                </c:pt>
                <c:pt idx="8">
                  <c:v>8.9999999999999998E-4</c:v>
                </c:pt>
                <c:pt idx="9">
                  <c:v>0</c:v>
                </c:pt>
                <c:pt idx="10">
                  <c:v>-2.9999999999999997E-4</c:v>
                </c:pt>
                <c:pt idx="11">
                  <c:v>-5.0000000000000001E-4</c:v>
                </c:pt>
                <c:pt idx="12">
                  <c:v>-6.9999999999999999E-4</c:v>
                </c:pt>
                <c:pt idx="13">
                  <c:v>-2.5000000000000001E-3</c:v>
                </c:pt>
                <c:pt idx="14">
                  <c:v>-4.7000000000000002E-3</c:v>
                </c:pt>
                <c:pt idx="15">
                  <c:v>-6.4000000000000003E-3</c:v>
                </c:pt>
                <c:pt idx="16">
                  <c:v>-6.6E-3</c:v>
                </c:pt>
                <c:pt idx="17">
                  <c:v>-7.0000000000000001E-3</c:v>
                </c:pt>
                <c:pt idx="18">
                  <c:v>-7.6E-3</c:v>
                </c:pt>
                <c:pt idx="19">
                  <c:v>-1.44E-2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29B-4C42-B526-06804E481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3A1-49AD-A6FB-BB639C85FEA4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3.6999999999999998E-2</c:v>
                </c:pt>
                <c:pt idx="1">
                  <c:v>0.1583</c:v>
                </c:pt>
                <c:pt idx="2">
                  <c:v>0.25850000000000001</c:v>
                </c:pt>
                <c:pt idx="3">
                  <c:v>0.23219999999999999</c:v>
                </c:pt>
                <c:pt idx="4">
                  <c:v>0.20569999999999999</c:v>
                </c:pt>
                <c:pt idx="5">
                  <c:v>8.6199999999999999E-2</c:v>
                </c:pt>
                <c:pt idx="6">
                  <c:v>2.1700000000000001E-2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A1-49AD-A6FB-BB639C85FE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1.9099999999999999E-2</c:v>
                </c:pt>
                <c:pt idx="1">
                  <c:v>0.25119999999999998</c:v>
                </c:pt>
                <c:pt idx="2">
                  <c:v>0.31209999999999999</c:v>
                </c:pt>
                <c:pt idx="3">
                  <c:v>0.13980000000000001</c:v>
                </c:pt>
                <c:pt idx="4">
                  <c:v>0.18459999999999999</c:v>
                </c:pt>
                <c:pt idx="5">
                  <c:v>5.6300000000000003E-2</c:v>
                </c:pt>
                <c:pt idx="6">
                  <c:v>3.6499999999999998E-2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A1-49AD-A6FB-BB639C85F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-1.7899999999999999E-2</c:v>
                </c:pt>
                <c:pt idx="1">
                  <c:v>9.2899999999999996E-2</c:v>
                </c:pt>
                <c:pt idx="2">
                  <c:v>5.3600000000000002E-2</c:v>
                </c:pt>
                <c:pt idx="3">
                  <c:v>-9.2399999999999996E-2</c:v>
                </c:pt>
                <c:pt idx="4">
                  <c:v>-2.1100000000000001E-2</c:v>
                </c:pt>
                <c:pt idx="5">
                  <c:v>-2.9899999999999999E-2</c:v>
                </c:pt>
                <c:pt idx="6">
                  <c:v>1.4800000000000001E-2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977-4FF6-8CD5-89C8F3CD5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E11-4015-995C-473AC7C40549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7.5399999999999995E-2</c:v>
                </c:pt>
                <c:pt idx="1">
                  <c:v>0.41010000000000002</c:v>
                </c:pt>
                <c:pt idx="2">
                  <c:v>0.51439999999999997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11-4015-995C-473AC7C405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5.0099999999999999E-2</c:v>
                </c:pt>
                <c:pt idx="1">
                  <c:v>0.51449999999999996</c:v>
                </c:pt>
                <c:pt idx="2">
                  <c:v>0.43519999999999998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11-4015-995C-473AC7C40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-2.53E-2</c:v>
                </c:pt>
                <c:pt idx="1">
                  <c:v>0.10440000000000001</c:v>
                </c:pt>
                <c:pt idx="2">
                  <c:v>-7.9200000000000007E-2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B83-4FD5-B7C4-FF87D5149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563-46A6-913A-E2CE1E5EDB05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0.4047</c:v>
                </c:pt>
                <c:pt idx="1">
                  <c:v>0.59519999999999995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63-46A6-913A-E2CE1E5EDB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0.3528</c:v>
                </c:pt>
                <c:pt idx="1">
                  <c:v>0.64710000000000001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63-46A6-913A-E2CE1E5ED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-5.1900000000000002E-2</c:v>
                </c:pt>
                <c:pt idx="1">
                  <c:v>5.1900000000000002E-2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7F8-404B-A1F3-C14BF73A5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719-4118-9FB7-D2B1708574DA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0.29249999999999998</c:v>
                </c:pt>
                <c:pt idx="1">
                  <c:v>9.4200000000000006E-2</c:v>
                </c:pt>
                <c:pt idx="2">
                  <c:v>5.9299999999999999E-2</c:v>
                </c:pt>
                <c:pt idx="3">
                  <c:v>0.20469999999999999</c:v>
                </c:pt>
                <c:pt idx="4">
                  <c:v>5.7700000000000001E-2</c:v>
                </c:pt>
                <c:pt idx="5">
                  <c:v>0.12870000000000001</c:v>
                </c:pt>
                <c:pt idx="6">
                  <c:v>0.11070000000000001</c:v>
                </c:pt>
                <c:pt idx="7">
                  <c:v>5.1700000000000003E-2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19-4118-9FB7-D2B170857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0.18129999999999999</c:v>
                </c:pt>
                <c:pt idx="1">
                  <c:v>0.26200000000000001</c:v>
                </c:pt>
                <c:pt idx="2">
                  <c:v>0.14349999999999999</c:v>
                </c:pt>
                <c:pt idx="3">
                  <c:v>0.19</c:v>
                </c:pt>
                <c:pt idx="4">
                  <c:v>2.9000000000000001E-2</c:v>
                </c:pt>
                <c:pt idx="5">
                  <c:v>7.51E-2</c:v>
                </c:pt>
                <c:pt idx="6">
                  <c:v>5.9700000000000003E-2</c:v>
                </c:pt>
                <c:pt idx="7">
                  <c:v>5.8799999999999998E-2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19-4118-9FB7-D2B170857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-0.11119999999999999</c:v>
                </c:pt>
                <c:pt idx="1">
                  <c:v>0.1678</c:v>
                </c:pt>
                <c:pt idx="2">
                  <c:v>8.4199999999999997E-2</c:v>
                </c:pt>
                <c:pt idx="3">
                  <c:v>-1.47E-2</c:v>
                </c:pt>
                <c:pt idx="4">
                  <c:v>-2.87E-2</c:v>
                </c:pt>
                <c:pt idx="5">
                  <c:v>-5.3600000000000002E-2</c:v>
                </c:pt>
                <c:pt idx="6">
                  <c:v>-5.0999999999999997E-2</c:v>
                </c:pt>
                <c:pt idx="7">
                  <c:v>7.1000000000000004E-3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44F-46CD-AB76-D35DD0A5D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3A5-4898-9470-81EE15349BCA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0.38740000000000002</c:v>
                </c:pt>
                <c:pt idx="1">
                  <c:v>0.31790000000000002</c:v>
                </c:pt>
                <c:pt idx="2">
                  <c:v>0.10630000000000001</c:v>
                </c:pt>
                <c:pt idx="3">
                  <c:v>7.5600000000000001E-2</c:v>
                </c:pt>
                <c:pt idx="4">
                  <c:v>3.56E-2</c:v>
                </c:pt>
                <c:pt idx="5">
                  <c:v>3.9E-2</c:v>
                </c:pt>
                <c:pt idx="6">
                  <c:v>3.78E-2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A5-4898-9470-81EE15349B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Wheatsheaf L145NG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0.36699999999999999</c:v>
                </c:pt>
                <c:pt idx="1">
                  <c:v>0.224</c:v>
                </c:pt>
                <c:pt idx="2">
                  <c:v>0.20810000000000001</c:v>
                </c:pt>
                <c:pt idx="3">
                  <c:v>6.8500000000000005E-2</c:v>
                </c:pt>
                <c:pt idx="4">
                  <c:v>4.6600000000000003E-2</c:v>
                </c:pt>
                <c:pt idx="5">
                  <c:v>7.0099999999999996E-2</c:v>
                </c:pt>
                <c:pt idx="6">
                  <c:v>1.54E-2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A5-4898-9470-81EE15349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-2.0400000000000001E-2</c:v>
                </c:pt>
                <c:pt idx="1">
                  <c:v>-9.3899999999999997E-2</c:v>
                </c:pt>
                <c:pt idx="2">
                  <c:v>0.1018</c:v>
                </c:pt>
                <c:pt idx="3">
                  <c:v>-7.1000000000000004E-3</c:v>
                </c:pt>
                <c:pt idx="4">
                  <c:v>1.0999999999999999E-2</c:v>
                </c:pt>
                <c:pt idx="5">
                  <c:v>3.1099999999999999E-2</c:v>
                </c:pt>
                <c:pt idx="6">
                  <c:v>-2.24E-2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173-4FC8-BE58-D4E0D0EC7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Wheatsheaf L145NG</c:v>
                </c:pt>
                <c:pt idx="1">
                  <c:v>The Navigator L135UH</c:v>
                </c:pt>
                <c:pt idx="2">
                  <c:v>The Turnpike L143PL</c:v>
                </c:pt>
                <c:pt idx="3">
                  <c:v>Royal Standard (West Derby) L129EY</c:v>
                </c:pt>
                <c:pt idx="4">
                  <c:v>KFC Liverpool East Prescott Road L142DE</c:v>
                </c:pt>
                <c:pt idx="5">
                  <c:v>Black Horse (Old Swan) L135XD</c:v>
                </c:pt>
                <c:pt idx="6">
                  <c:v>Nog Group L122AH</c:v>
                </c:pt>
                <c:pt idx="7">
                  <c:v>Masons Arms (Old Swan) L135XE</c:v>
                </c:pt>
                <c:pt idx="8">
                  <c:v>Rangoli Restaurant L147NH</c:v>
                </c:pt>
                <c:pt idx="9">
                  <c:v>Bulldog (Liverpool) L129HB</c:v>
                </c:pt>
                <c:pt idx="10">
                  <c:v>Toby Carvery Stoneycroft L130AS</c:v>
                </c:pt>
                <c:pt idx="11">
                  <c:v>Old Swan Liverpool L135SA</c:v>
                </c:pt>
                <c:pt idx="12">
                  <c:v>George Scott Snooker Club L136QA</c:v>
                </c:pt>
                <c:pt idx="13">
                  <c:v>Old Tavern L135XG</c:v>
                </c:pt>
                <c:pt idx="14">
                  <c:v>Dilan Bbq And Steak L122AH</c:v>
                </c:pt>
                <c:pt idx="15">
                  <c:v>Rocket (Liverpool) L143PA</c:v>
                </c:pt>
                <c:pt idx="16">
                  <c:v>Subway L142DD</c:v>
                </c:pt>
                <c:pt idx="17">
                  <c:v>Burger King L142DE</c:v>
                </c:pt>
                <c:pt idx="18">
                  <c:v>Knotty Ash Cafe Bistro L145NG</c:v>
                </c:pt>
                <c:pt idx="19">
                  <c:v>Costa Coffee L135XE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0.20930000000000001</c:v>
                </c:pt>
                <c:pt idx="1">
                  <c:v>8.7499999999999994E-2</c:v>
                </c:pt>
                <c:pt idx="2">
                  <c:v>7.9200000000000007E-2</c:v>
                </c:pt>
                <c:pt idx="3">
                  <c:v>7.8700000000000006E-2</c:v>
                </c:pt>
                <c:pt idx="4">
                  <c:v>6.9000000000000006E-2</c:v>
                </c:pt>
                <c:pt idx="5">
                  <c:v>6.0499999999999998E-2</c:v>
                </c:pt>
                <c:pt idx="6">
                  <c:v>5.4399999999999997E-2</c:v>
                </c:pt>
                <c:pt idx="7">
                  <c:v>5.1499999999999997E-2</c:v>
                </c:pt>
                <c:pt idx="8">
                  <c:v>0.05</c:v>
                </c:pt>
                <c:pt idx="9">
                  <c:v>3.9E-2</c:v>
                </c:pt>
                <c:pt idx="10">
                  <c:v>3.8300000000000001E-2</c:v>
                </c:pt>
                <c:pt idx="11">
                  <c:v>3.0200000000000001E-2</c:v>
                </c:pt>
                <c:pt idx="12">
                  <c:v>2.4799999999999999E-2</c:v>
                </c:pt>
                <c:pt idx="13">
                  <c:v>2.3300000000000001E-2</c:v>
                </c:pt>
                <c:pt idx="14">
                  <c:v>2.23E-2</c:v>
                </c:pt>
                <c:pt idx="15">
                  <c:v>2.1100000000000001E-2</c:v>
                </c:pt>
                <c:pt idx="16">
                  <c:v>1.83E-2</c:v>
                </c:pt>
                <c:pt idx="17">
                  <c:v>1.6799999999999999E-2</c:v>
                </c:pt>
                <c:pt idx="18">
                  <c:v>1.3299999999999999E-2</c:v>
                </c:pt>
                <c:pt idx="19">
                  <c:v>1.14E-2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7E-48D9-A986-419609B25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86-409E-B6CF-7A8A1310E53F}"/>
              </c:ext>
            </c:extLst>
          </c:dPt>
          <c:cat>
            <c:strRef>
              <c:f>'Sheet1'!$A$2:$A$21</c:f>
              <c:strCache>
                <c:ptCount val="20"/>
                <c:pt idx="0">
                  <c:v>Rangoli Restaurant L147NH</c:v>
                </c:pt>
                <c:pt idx="1">
                  <c:v>Bulldog (Liverpool) L129HB</c:v>
                </c:pt>
                <c:pt idx="2">
                  <c:v>Nog Group L122AH</c:v>
                </c:pt>
                <c:pt idx="3">
                  <c:v>Old Tavern L135XG</c:v>
                </c:pt>
                <c:pt idx="4">
                  <c:v>Dilan Bbq And Steak L122AH</c:v>
                </c:pt>
                <c:pt idx="5">
                  <c:v>Old Swan Liverpool L135SA</c:v>
                </c:pt>
                <c:pt idx="6">
                  <c:v>The Turnpike L143PL</c:v>
                </c:pt>
                <c:pt idx="7">
                  <c:v>Costa Coffee L135XE</c:v>
                </c:pt>
                <c:pt idx="8">
                  <c:v>Burger King L142DE</c:v>
                </c:pt>
                <c:pt idx="9">
                  <c:v>Subway L142DD</c:v>
                </c:pt>
                <c:pt idx="10">
                  <c:v>Rocket (Liverpool) L143PA</c:v>
                </c:pt>
                <c:pt idx="11">
                  <c:v>The Navigator L135UH</c:v>
                </c:pt>
                <c:pt idx="12">
                  <c:v>Toby Carvery Stoneycroft L130AS</c:v>
                </c:pt>
                <c:pt idx="13">
                  <c:v>Knotty Ash Cafe Bistro L145NG</c:v>
                </c:pt>
                <c:pt idx="14">
                  <c:v>KFC Liverpool East Prescott Road L142DE</c:v>
                </c:pt>
                <c:pt idx="15">
                  <c:v>Masons Arms (Old Swan) L135XE</c:v>
                </c:pt>
                <c:pt idx="16">
                  <c:v>Royal Standard (West Derby) L129EY</c:v>
                </c:pt>
                <c:pt idx="17">
                  <c:v>George Scott Snooker Club L136QA</c:v>
                </c:pt>
                <c:pt idx="18">
                  <c:v>Black Horse (Old Swan) L135XD</c:v>
                </c:pt>
                <c:pt idx="19">
                  <c:v>Wheatsheaf L145NG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4.8500000000000001E-2</c:v>
                </c:pt>
                <c:pt idx="2">
                  <c:v>3.7900000000000003E-2</c:v>
                </c:pt>
                <c:pt idx="3">
                  <c:v>7.1999999999999995E-2</c:v>
                </c:pt>
                <c:pt idx="4">
                  <c:v>1.5100000000000001E-2</c:v>
                </c:pt>
                <c:pt idx="5">
                  <c:v>3.1399999999999997E-2</c:v>
                </c:pt>
                <c:pt idx="6">
                  <c:v>8.09E-2</c:v>
                </c:pt>
                <c:pt idx="7">
                  <c:v>9.4999999999999998E-3</c:v>
                </c:pt>
                <c:pt idx="8">
                  <c:v>1.7999999999999999E-2</c:v>
                </c:pt>
                <c:pt idx="9">
                  <c:v>1.47E-2</c:v>
                </c:pt>
                <c:pt idx="10">
                  <c:v>3.0200000000000001E-2</c:v>
                </c:pt>
                <c:pt idx="11">
                  <c:v>8.1000000000000003E-2</c:v>
                </c:pt>
                <c:pt idx="12">
                  <c:v>3.8600000000000002E-2</c:v>
                </c:pt>
                <c:pt idx="13">
                  <c:v>1.44E-2</c:v>
                </c:pt>
                <c:pt idx="14">
                  <c:v>9.1499999999999998E-2</c:v>
                </c:pt>
                <c:pt idx="15">
                  <c:v>5.3699999999999998E-2</c:v>
                </c:pt>
                <c:pt idx="16">
                  <c:v>7.51E-2</c:v>
                </c:pt>
                <c:pt idx="17">
                  <c:v>2.7099999999999999E-2</c:v>
                </c:pt>
                <c:pt idx="18">
                  <c:v>8.4699999999999998E-2</c:v>
                </c:pt>
                <c:pt idx="19">
                  <c:v>0.17499999999999999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86-409E-B6CF-7A8A1310E5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Rangoli Restaurant L147NH</c:v>
                </c:pt>
                <c:pt idx="1">
                  <c:v>Bulldog (Liverpool) L129HB</c:v>
                </c:pt>
                <c:pt idx="2">
                  <c:v>Nog Group L122AH</c:v>
                </c:pt>
                <c:pt idx="3">
                  <c:v>Old Tavern L135XG</c:v>
                </c:pt>
                <c:pt idx="4">
                  <c:v>Dilan Bbq And Steak L122AH</c:v>
                </c:pt>
                <c:pt idx="5">
                  <c:v>Old Swan Liverpool L135SA</c:v>
                </c:pt>
                <c:pt idx="6">
                  <c:v>The Turnpike L143PL</c:v>
                </c:pt>
                <c:pt idx="7">
                  <c:v>Costa Coffee L135XE</c:v>
                </c:pt>
                <c:pt idx="8">
                  <c:v>Burger King L142DE</c:v>
                </c:pt>
                <c:pt idx="9">
                  <c:v>Subway L142DD</c:v>
                </c:pt>
                <c:pt idx="10">
                  <c:v>Rocket (Liverpool) L143PA</c:v>
                </c:pt>
                <c:pt idx="11">
                  <c:v>The Navigator L135UH</c:v>
                </c:pt>
                <c:pt idx="12">
                  <c:v>Toby Carvery Stoneycroft L130AS</c:v>
                </c:pt>
                <c:pt idx="13">
                  <c:v>Knotty Ash Cafe Bistro L145NG</c:v>
                </c:pt>
                <c:pt idx="14">
                  <c:v>KFC Liverpool East Prescott Road L142DE</c:v>
                </c:pt>
                <c:pt idx="15">
                  <c:v>Masons Arms (Old Swan) L135XE</c:v>
                </c:pt>
                <c:pt idx="16">
                  <c:v>Royal Standard (West Derby) L129EY</c:v>
                </c:pt>
                <c:pt idx="17">
                  <c:v>George Scott Snooker Club L136QA</c:v>
                </c:pt>
                <c:pt idx="18">
                  <c:v>Black Horse (Old Swan) L135XD</c:v>
                </c:pt>
                <c:pt idx="19">
                  <c:v>Wheatsheaf L145NG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3.6299999999999999E-2</c:v>
                </c:pt>
                <c:pt idx="1">
                  <c:v>6.4699999999999994E-2</c:v>
                </c:pt>
                <c:pt idx="2">
                  <c:v>5.3100000000000001E-2</c:v>
                </c:pt>
                <c:pt idx="3">
                  <c:v>8.3599999999999994E-2</c:v>
                </c:pt>
                <c:pt idx="4">
                  <c:v>2.35E-2</c:v>
                </c:pt>
                <c:pt idx="5">
                  <c:v>3.73E-2</c:v>
                </c:pt>
                <c:pt idx="6">
                  <c:v>8.5900000000000004E-2</c:v>
                </c:pt>
                <c:pt idx="7">
                  <c:v>1.23E-2</c:v>
                </c:pt>
                <c:pt idx="8">
                  <c:v>1.8700000000000001E-2</c:v>
                </c:pt>
                <c:pt idx="9">
                  <c:v>1.4999999999999999E-2</c:v>
                </c:pt>
                <c:pt idx="10">
                  <c:v>3.0099999999999998E-2</c:v>
                </c:pt>
                <c:pt idx="11">
                  <c:v>7.9000000000000001E-2</c:v>
                </c:pt>
                <c:pt idx="12">
                  <c:v>3.56E-2</c:v>
                </c:pt>
                <c:pt idx="13">
                  <c:v>9.7999999999999997E-3</c:v>
                </c:pt>
                <c:pt idx="14">
                  <c:v>8.6099999999999996E-2</c:v>
                </c:pt>
                <c:pt idx="15">
                  <c:v>4.7500000000000001E-2</c:v>
                </c:pt>
                <c:pt idx="16">
                  <c:v>6.5000000000000002E-2</c:v>
                </c:pt>
                <c:pt idx="17">
                  <c:v>1.6199999999999999E-2</c:v>
                </c:pt>
                <c:pt idx="18">
                  <c:v>6.8099999999999994E-2</c:v>
                </c:pt>
                <c:pt idx="19">
                  <c:v>0.13120000000000001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86-409E-B6CF-7A8A1310E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Rangoli Restaurant L147NH</c:v>
                </c:pt>
                <c:pt idx="1">
                  <c:v>Bulldog (Liverpool) L129HB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3.6299999999999999E-2</c:v>
                </c:pt>
                <c:pt idx="1">
                  <c:v>1.6199999999999999E-2</c:v>
                </c:pt>
                <c:pt idx="2">
                  <c:v>1.52E-2</c:v>
                </c:pt>
                <c:pt idx="3">
                  <c:v>1.1599999999999999E-2</c:v>
                </c:pt>
                <c:pt idx="4">
                  <c:v>8.3999999999999995E-3</c:v>
                </c:pt>
                <c:pt idx="5">
                  <c:v>5.8999999999999999E-3</c:v>
                </c:pt>
                <c:pt idx="6">
                  <c:v>5.0000000000000001E-3</c:v>
                </c:pt>
                <c:pt idx="7">
                  <c:v>2.8E-3</c:v>
                </c:pt>
                <c:pt idx="8">
                  <c:v>6.9999999999999999E-4</c:v>
                </c:pt>
                <c:pt idx="9">
                  <c:v>2.9999999999999997E-4</c:v>
                </c:pt>
                <c:pt idx="10">
                  <c:v>-1E-4</c:v>
                </c:pt>
                <c:pt idx="11">
                  <c:v>-2E-3</c:v>
                </c:pt>
                <c:pt idx="12">
                  <c:v>-3.0000000000000001E-3</c:v>
                </c:pt>
                <c:pt idx="13">
                  <c:v>-4.5999999999999999E-3</c:v>
                </c:pt>
                <c:pt idx="14">
                  <c:v>-5.4000000000000003E-3</c:v>
                </c:pt>
                <c:pt idx="15">
                  <c:v>-6.1999999999999998E-3</c:v>
                </c:pt>
                <c:pt idx="16">
                  <c:v>-1.01E-2</c:v>
                </c:pt>
                <c:pt idx="17">
                  <c:v>-1.09E-2</c:v>
                </c:pt>
                <c:pt idx="18">
                  <c:v>-1.66E-2</c:v>
                </c:pt>
                <c:pt idx="19">
                  <c:v>-4.3799999999999999E-2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D97-4CAF-BB7F-D28ACE30F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95164974607409E-2"/>
          <c:y val="2.8981141881795684E-2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6.7041497760473495E-2</c:v>
                </c:pt>
                <c:pt idx="1">
                  <c:v>-5.52666644050155E-2</c:v>
                </c:pt>
                <c:pt idx="2">
                  <c:v>0.89309837725246699</c:v>
                </c:pt>
                <c:pt idx="3">
                  <c:v>0.670113558686801</c:v>
                </c:pt>
                <c:pt idx="4">
                  <c:v>0.25744624870324201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4-4051-89D5-63A8AEEC5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D4-4051-89D5-63A8AEEC5F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D4-4051-89D5-63A8AEEC5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4.376182361874574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Wheatsheaf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0.18129999999999999</c:v>
                </c:pt>
                <c:pt idx="1">
                  <c:v>0.26200000000000001</c:v>
                </c:pt>
                <c:pt idx="2">
                  <c:v>0.14349999999999999</c:v>
                </c:pt>
                <c:pt idx="3">
                  <c:v>0.19</c:v>
                </c:pt>
                <c:pt idx="4">
                  <c:v>2.9000000000000001E-2</c:v>
                </c:pt>
                <c:pt idx="5">
                  <c:v>7.51E-2</c:v>
                </c:pt>
                <c:pt idx="6">
                  <c:v>5.9700000000000003E-2</c:v>
                </c:pt>
                <c:pt idx="7">
                  <c:v>5.8799999999999998E-2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C-4B9C-B924-F210EB8BB1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0.29249999999999998</c:v>
                </c:pt>
                <c:pt idx="1">
                  <c:v>9.4200000000000006E-2</c:v>
                </c:pt>
                <c:pt idx="2">
                  <c:v>5.9299999999999999E-2</c:v>
                </c:pt>
                <c:pt idx="3">
                  <c:v>0.20469999999999999</c:v>
                </c:pt>
                <c:pt idx="4">
                  <c:v>5.7700000000000001E-2</c:v>
                </c:pt>
                <c:pt idx="5">
                  <c:v>0.12870000000000001</c:v>
                </c:pt>
                <c:pt idx="6">
                  <c:v>0.11070000000000001</c:v>
                </c:pt>
                <c:pt idx="7">
                  <c:v>5.1700000000000003E-2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5C-4B9C-B924-F210EB8BB1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8.8400000000000006E-2</c:v>
                </c:pt>
                <c:pt idx="1">
                  <c:v>6.0699999999999997E-2</c:v>
                </c:pt>
                <c:pt idx="2">
                  <c:v>0.28689999999999999</c:v>
                </c:pt>
                <c:pt idx="3">
                  <c:v>0.10970000000000001</c:v>
                </c:pt>
                <c:pt idx="4">
                  <c:v>0.11459999999999999</c:v>
                </c:pt>
                <c:pt idx="5">
                  <c:v>0.11</c:v>
                </c:pt>
                <c:pt idx="6">
                  <c:v>7.0800000000000002E-2</c:v>
                </c:pt>
                <c:pt idx="7">
                  <c:v>0.1585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5C-4B9C-B924-F210EB8BB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3.xml"/><Relationship Id="rId7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6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5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L129EY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Royal Standard (West Derby)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19.53%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Paying The Mortgage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£9.29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64.72%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Broad Green(1.21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Liverpool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L145NG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Our Local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5113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Wheatsheaf L145NG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L135UH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Navigator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Turnpike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L143PL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51.46%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31.21%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35 to 44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29.15%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Fri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Sizzling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- Pub &amp; Social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3408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45457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Wheatsheaf L145NG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45457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Wheatsheaf L145NG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Wheatsheaf L145NG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45457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Wheatsheaf L145NG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Wheatsheaf L145NG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19302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Wheatsheaf L145NG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18131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Wheatsheaf L145NG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18699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Wheatsheaf L145NG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45457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Wheatsheaf L145NG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Wheatsheaf L145NG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18688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Wheatsheaf L145NG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Wheatsheaf L145NG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190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Wheatsheaf L145NG,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Wheatsheaf L145NG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Wheatsheaf L145NG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Wheatsheaf L145NG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£468K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£1.09M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£16.46M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£192.61M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59530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kern="8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Wheatsheaf L145NG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Non-Core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£10500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Wheatsheaf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18.13%</a:t>
                      </a:r>
                    </a:p>
                  </a:txBody>
                  <a:tcPr horzOverflow="overflow">
                    <a:solidFill>
                      <a:srgbClr val="F8696B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26.20%</a:t>
                      </a:r>
                    </a:p>
                  </a:txBody>
                  <a:tcPr horzOverflow="overflow">
                    <a:solidFill>
                      <a:srgbClr val="F8696B">
                        <a:alpha val="4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14.35%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7.51%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5.97%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5.88%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3519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29.25%</a:t>
                      </a:r>
                    </a:p>
                  </a:txBody>
                  <a:tcPr horzOverflow="overflow">
                    <a:solidFill>
                      <a:srgbClr val="F8696B">
                        <a:alpha val="56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9.42%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5.93%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5.77%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12.87%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11.07%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95687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6.07%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15.85%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Wheatsheaf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-11.12%</a:t>
                      </a:r>
                    </a:p>
                  </a:txBody>
                  <a:tcPr horzOverflow="overflow">
                    <a:solidFill>
                      <a:srgbClr val="C04242">
                        <a:alpha val="4156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16.78%</a:t>
                      </a:r>
                    </a:p>
                  </a:txBody>
                  <a:tcPr horzOverflow="overflow">
                    <a:solidFill>
                      <a:srgbClr val="4FC042">
                        <a:alpha val="60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8.42%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-1.47%</a:t>
                      </a:r>
                    </a:p>
                  </a:txBody>
                  <a:tcPr horzOverflow="overflow">
                    <a:solidFill>
                      <a:srgbClr val="C04242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-2.87%</a:t>
                      </a:r>
                    </a:p>
                  </a:txBody>
                  <a:tcPr horzOverflow="overflow">
                    <a:solidFill>
                      <a:srgbClr val="C04242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-5.36%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-5.10%</a:t>
                      </a:r>
                    </a:p>
                  </a:txBody>
                  <a:tcPr horzOverflow="overflow">
                    <a:solidFill>
                      <a:srgbClr val="C04242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0.71%</a:t>
                      </a:r>
                    </a:p>
                  </a:txBody>
                  <a:tcPr horzOverflow="overflow">
                    <a:solidFill>
                      <a:srgbClr val="C04242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Wheatsheaf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9.29%</a:t>
                      </a:r>
                    </a:p>
                  </a:txBody>
                  <a:tcPr horzOverflow="overflow">
                    <a:solidFill>
                      <a:srgbClr val="4FC042">
                        <a:alpha val="54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20.13%</a:t>
                      </a:r>
                    </a:p>
                  </a:txBody>
                  <a:tcPr horzOverflow="overflow">
                    <a:solidFill>
                      <a:srgbClr val="4FC042">
                        <a:alpha val="537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-14.34%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8.03%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-8.56%</a:t>
                      </a:r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-3.49%</a:t>
                      </a:r>
                    </a:p>
                  </a:txBody>
                  <a:tcPr horzOverflow="overflow">
                    <a:solidFill>
                      <a:srgbClr val="C04242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-1.11%</a:t>
                      </a:r>
                    </a:p>
                  </a:txBody>
                  <a:tcPr horzOverflow="overflow">
                    <a:solidFill>
                      <a:srgbClr val="4FC042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-9.97%</a:t>
                      </a:r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20.41%</a:t>
                      </a:r>
                    </a:p>
                  </a:txBody>
                  <a:tcPr horzOverflow="overflow">
                    <a:solidFill>
                      <a:srgbClr val="4FC042">
                        <a:alpha val="337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3.35%</a:t>
                      </a:r>
                    </a:p>
                  </a:txBody>
                  <a:tcPr horzOverflow="overflow">
                    <a:solidFill>
                      <a:srgbClr val="4FC042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-22.76%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9.50%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-5.69%</a:t>
                      </a:r>
                    </a:p>
                  </a:txBody>
                  <a:tcPr horzOverflow="overflow">
                    <a:solidFill>
                      <a:srgbClr val="4FC042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1.87%</a:t>
                      </a:r>
                    </a:p>
                  </a:txBody>
                  <a:tcPr horzOverflow="overflow">
                    <a:solidFill>
                      <a:srgbClr val="4FC042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3.99%</a:t>
                      </a:r>
                    </a:p>
                  </a:txBody>
                  <a:tcPr horzOverflow="overflow">
                    <a:solidFill>
                      <a:srgbClr val="4FC042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-10.68%</a:t>
                      </a:r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Wheatsheaf L145NG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Wheatsheaf L145NG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18.13%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14.35%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19.00%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7.51%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5.97%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Navigator L135UH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20.82%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6.94%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3.71%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31.30%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3.08%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26.34%</a:t>
                      </a:r>
                    </a:p>
                  </a:txBody>
                  <a:tcPr horzOverflow="overflow">
                    <a:solidFill>
                      <a:srgbClr val="F8696B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6.51%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Turnpike L143PL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18.78%</a:t>
                      </a:r>
                    </a:p>
                  </a:txBody>
                  <a:tcPr horzOverflow="overflow">
                    <a:solidFill>
                      <a:srgbClr val="F8696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23.05%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4.26%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29.94%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4.46%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10.11%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Royal Standard (West Derby) L129EY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34.33%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6.10%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10.02%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8.03%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14.71%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14.61%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7.34%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KFC Liverpool East Prescott Road L142DE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55.18%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3.87%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4.65%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12.05%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12.11%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3.67%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Black Horse (Old Swan) L135XD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10.06%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11.07%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53.90%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4.68%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11.02%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6.46%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Nog Group L122AH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40.91%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13.17%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4.20%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15.89%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7.01%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Masons Arms (Old Swan) L135XE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16.82%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14.14%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58.80%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1.52%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2.48%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Rangoli Restaurant L147NH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50.62%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4.41%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10.15%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10.45%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7.79%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Bulldog (Liverpool) L129HB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45.06%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5.73%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25.29%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8.86%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7.01%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4.05%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Toby Carvery Stoneycroft L130AS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10.57%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11.73%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5.74%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15.35%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Old Swan Liverpool L135SA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16.56%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58.08%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9.41%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4.90%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George Scott Snooker Club L136QA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22.68%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12.88%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12.72%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3.89%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1.42%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43.91%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Old Tavern L135XG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2.52%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86.11%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1.13%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3.86%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Dilan Bbq And Steak L122AH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28.93%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2.81%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16.90%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8.15%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19.20%</a:t>
                      </a:r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8.95%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13.17%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Rocket (Liverpool) L143PA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12.01%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12.86%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29.53%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16.02%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11.71%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5.71%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9.83%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Subway L142DD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39.51%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3.27%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6.73%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12.43%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13.79%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20.34%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Burger King L142DE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41.18%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5.54%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6.35%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4.17%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20.45%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15.12%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5.12%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Knotty Ash Cafe Bistro L145NG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20.50%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14.33%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4.38%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11.96%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3.31%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31.64%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13.84%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Costa Coffee L135XE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29.47%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13.67%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8.97%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4.50%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11.72%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29.08%</a:t>
                      </a:r>
                    </a:p>
                  </a:txBody>
                  <a:tcPr horzOverflow="overflow">
                    <a:solidFill>
                      <a:srgbClr val="F8696B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Dilan Cafe Bistro Wi L122AH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9.81%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12.67%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12.32%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14.39%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10.31%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Timothys L141PW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28.75%</a:t>
                      </a:r>
                    </a:p>
                  </a:txBody>
                  <a:tcPr horzOverflow="overflow">
                    <a:solidFill>
                      <a:srgbClr val="F8696B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1.11%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7.11%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26.60%</a:t>
                      </a:r>
                    </a:p>
                  </a:txBody>
                  <a:tcPr horzOverflow="overflow">
                    <a:solidFill>
                      <a:srgbClr val="F8696B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Butterfingers L147QH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48.86%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4.09%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5.34%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34.34%</a:t>
                      </a:r>
                    </a:p>
                  </a:txBody>
                  <a:tcPr horzOverflow="overflow">
                    <a:solidFill>
                      <a:srgbClr val="F8696B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1.75%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3.96%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Greggs L135UR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32.56%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8.97%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4.60%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9.59%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3.51%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23.32%</a:t>
                      </a:r>
                    </a:p>
                  </a:txBody>
                  <a:tcPr horzOverflow="overflow">
                    <a:solidFill>
                      <a:srgbClr val="F8696B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15.38%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Tsthi Kitty Old Swan L141PW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50.10%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7.57%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2.35%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3.46%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21.30%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13.86%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2014</Words>
  <Characters>0</Characters>
  <Application>Microsoft Office PowerPoint</Application>
  <PresentationFormat>Widescreen</PresentationFormat>
  <Lines>0</Lines>
  <Paragraphs>809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2026-09-10T15:01:50Z</dcterms:modified>
</cp:coreProperties>
</file>