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chart13.xml" ContentType="application/vnd.openxmlformats-officedocument.drawingml.chart+xml"/>
  <Override PartName="/ppt/charts/colors14.xml" ContentType="application/vnd.ms-office.chartcolorstyle+xml"/>
  <Override PartName="/ppt/charts/style14.xml" ContentType="application/vnd.ms-office.chartstyl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olors17.xml" ContentType="application/vnd.ms-office.chartcolorstyle+xml"/>
  <Override PartName="/ppt/charts/style17.xml" ContentType="application/vnd.ms-office.chartstyle+xml"/>
  <Override PartName="/ppt/charts/chart17.xml" ContentType="application/vnd.openxmlformats-officedocument.drawingml.chart+xml"/>
  <Override PartName="/ppt/charts/colors18.xml" ContentType="application/vnd.ms-office.chartcolorstyle+xml"/>
  <Override PartName="/ppt/charts/style18.xml" ContentType="application/vnd.ms-office.chartstyl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olors21.xml" ContentType="application/vnd.ms-office.chartcolorstyle+xml"/>
  <Override PartName="/ppt/charts/style21.xml" ContentType="application/vnd.ms-office.chartstyle+xml"/>
  <Override PartName="/ppt/charts/chart21.xml" ContentType="application/vnd.openxmlformats-officedocument.drawingml.chart+xml"/>
  <Override PartName="/ppt/charts/colors22.xml" ContentType="application/vnd.ms-office.chartcolorstyle+xml"/>
  <Override PartName="/ppt/charts/style22.xml" ContentType="application/vnd.ms-office.chartstyl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olors25.xml" ContentType="application/vnd.ms-office.chartcolorstyle+xml"/>
  <Override PartName="/ppt/charts/style25.xml" ContentType="application/vnd.ms-office.chartstyle+xml"/>
  <Override PartName="/ppt/charts/chart25.xml" ContentType="application/vnd.openxmlformats-officedocument.drawingml.chart+xml"/>
  <Override PartName="/ppt/charts/colors26.xml" ContentType="application/vnd.ms-office.chartcolorstyle+xml"/>
  <Override PartName="/ppt/charts/style26.xml" ContentType="application/vnd.ms-office.chartstyl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olors29.xml" ContentType="application/vnd.ms-office.chartcolorstyle+xml"/>
  <Override PartName="/ppt/charts/style29.xml" ContentType="application/vnd.ms-office.chartstyle+xml"/>
  <Override PartName="/ppt/charts/chart29.xml" ContentType="application/vnd.openxmlformats-officedocument.drawingml.chart+xml"/>
  <Override PartName="/ppt/charts/colors30.xml" ContentType="application/vnd.ms-office.chartcolorstyle+xml"/>
  <Override PartName="/ppt/charts/style30.xml" ContentType="application/vnd.ms-office.chartstyl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olors33.xml" ContentType="application/vnd.ms-office.chartcolorstyle+xml"/>
  <Override PartName="/ppt/charts/style33.xml" ContentType="application/vnd.ms-office.chartstyle+xml"/>
  <Override PartName="/ppt/charts/chart33.xml" ContentType="application/vnd.openxmlformats-officedocument.drawingml.chart+xml"/>
  <Override PartName="/ppt/charts/colors34.xml" ContentType="application/vnd.ms-office.chartcolorstyle+xml"/>
  <Override PartName="/ppt/charts/style34.xml" ContentType="application/vnd.ms-office.chartstyl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olors37.xml" ContentType="application/vnd.ms-office.chartcolorstyle+xml"/>
  <Override PartName="/ppt/charts/style37.xml" ContentType="application/vnd.ms-office.chartstyl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olors39.xml" ContentType="application/vnd.ms-office.chartcolorstyle+xml"/>
  <Override PartName="/ppt/charts/style39.xml" ContentType="application/vnd.ms-office.chartstyle+xml"/>
  <Override PartName="/ppt/charts/chart39.xml" ContentType="application/vnd.openxmlformats-officedocument.drawingml.chart+xml"/>
  <Override PartName="/ppt/charts/colors40.xml" ContentType="application/vnd.ms-office.chartcolorstyle+xml"/>
  <Override PartName="/ppt/charts/style40.xml" ContentType="application/vnd.ms-office.chartstyl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</Types>
</file>

<file path=_rels/.rels>&#65279;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</p:sldIdLst>
  <p:sldSz cx="12192000" cy="6858000" type="custom"/>
  <p:notesSz cx="6858000" cy="9144000"/>
  <p:defaultTextStyle>
    <a:defPPr defTabSz="914400">
      <a:defRPr lang="en-US" dirty="0"/>
    </a:defPPr>
    <a:lvl1pPr marL="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rtl="0" algn="l" defTabSz="91440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>
        <p:scale>
          <a:sx n="100" d="100"/>
          <a:sy n="100" d="100"/>
        </p:scale>
        <p:origin x="996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8" Type="http://schemas.openxmlformats.org/officeDocument/2006/relationships/presProps" Target="presProps.xml" /><Relationship Id="rId21" Type="http://schemas.openxmlformats.org/officeDocument/2006/relationships/tableStyles" Target="tableStyles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19" Type="http://schemas.openxmlformats.org/officeDocument/2006/relationships/viewProps" Target="viewProps.xml" /><Relationship Id="rId22" Type="http://schemas.microsoft.com/office/2015/10/relationships/revisionInfo" Target="revisionInfo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0.xlsx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1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9.xlsx" /><Relationship Id="rId2" Type="http://schemas.microsoft.com/office/2011/relationships/chartColorStyle" Target="colors10.xml" /><Relationship Id="rId3" Type="http://schemas.microsoft.com/office/2011/relationships/chartStyle" Target="style10.xml" /></Relationships>
</file>

<file path=ppt/charts/_rels/chart1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0.xlsx" /></Relationships>
</file>

<file path=ppt/charts/_rels/chart1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1.xlsx" /></Relationships>
</file>

<file path=ppt/charts/_rels/chart1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2.xlsx" /><Relationship Id="rId2" Type="http://schemas.microsoft.com/office/2011/relationships/chartColorStyle" Target="colors13.xml" /><Relationship Id="rId3" Type="http://schemas.microsoft.com/office/2011/relationships/chartStyle" Target="style13.xml" /></Relationships>
</file>

<file path=ppt/charts/_rels/chart1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3.xlsx" /><Relationship Id="rId2" Type="http://schemas.microsoft.com/office/2011/relationships/chartColorStyle" Target="colors14.xml" /><Relationship Id="rId3" Type="http://schemas.microsoft.com/office/2011/relationships/chartStyle" Target="style14.xml" /></Relationships>
</file>

<file path=ppt/charts/_rels/chart1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4.xlsx" /></Relationships>
</file>

<file path=ppt/charts/_rels/chart1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5.xlsx" /></Relationships>
</file>

<file path=ppt/charts/_rels/chart1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6.xlsx" /><Relationship Id="rId2" Type="http://schemas.microsoft.com/office/2011/relationships/chartColorStyle" Target="colors17.xml" /><Relationship Id="rId3" Type="http://schemas.microsoft.com/office/2011/relationships/chartStyle" Target="style17.xml" /></Relationships>
</file>

<file path=ppt/charts/_rels/chart1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7.xlsx" /><Relationship Id="rId2" Type="http://schemas.microsoft.com/office/2011/relationships/chartColorStyle" Target="colors18.xml" /><Relationship Id="rId3" Type="http://schemas.microsoft.com/office/2011/relationships/chartStyle" Target="style18.xml" /></Relationships>
</file>

<file path=ppt/charts/_rels/chart1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8.xlsx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2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9.xlsx" /></Relationships>
</file>

<file path=ppt/charts/_rels/chart2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0.xlsx" /><Relationship Id="rId2" Type="http://schemas.microsoft.com/office/2011/relationships/chartColorStyle" Target="colors21.xml" /><Relationship Id="rId3" Type="http://schemas.microsoft.com/office/2011/relationships/chartStyle" Target="style21.xml" /></Relationships>
</file>

<file path=ppt/charts/_rels/chart2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1.xlsx" /><Relationship Id="rId2" Type="http://schemas.microsoft.com/office/2011/relationships/chartColorStyle" Target="colors22.xml" /><Relationship Id="rId3" Type="http://schemas.microsoft.com/office/2011/relationships/chartStyle" Target="style22.xml" /></Relationships>
</file>

<file path=ppt/charts/_rels/chart2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2.xlsx" /></Relationships>
</file>

<file path=ppt/charts/_rels/chart2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3.xlsx" /></Relationships>
</file>

<file path=ppt/charts/_rels/chart2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4.xlsx" /><Relationship Id="rId2" Type="http://schemas.microsoft.com/office/2011/relationships/chartColorStyle" Target="colors25.xml" /><Relationship Id="rId3" Type="http://schemas.microsoft.com/office/2011/relationships/chartStyle" Target="style25.xml" /></Relationships>
</file>

<file path=ppt/charts/_rels/chart2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5.xlsx" /><Relationship Id="rId2" Type="http://schemas.microsoft.com/office/2011/relationships/chartColorStyle" Target="colors26.xml" /><Relationship Id="rId3" Type="http://schemas.microsoft.com/office/2011/relationships/chartStyle" Target="style26.xml" /></Relationships>
</file>

<file path=ppt/charts/_rels/chart2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6.xlsx" /></Relationships>
</file>

<file path=ppt/charts/_rels/chart2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7.xlsx" /></Relationships>
</file>

<file path=ppt/charts/_rels/chart2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8.xlsx" /><Relationship Id="rId2" Type="http://schemas.microsoft.com/office/2011/relationships/chartColorStyle" Target="colors29.xml" /><Relationship Id="rId3" Type="http://schemas.microsoft.com/office/2011/relationships/chartStyle" Target="style29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/Relationships>
</file>

<file path=ppt/charts/_rels/chart3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9.xlsx" /><Relationship Id="rId2" Type="http://schemas.microsoft.com/office/2011/relationships/chartColorStyle" Target="colors30.xml" /><Relationship Id="rId3" Type="http://schemas.microsoft.com/office/2011/relationships/chartStyle" Target="style30.xml" /></Relationships>
</file>

<file path=ppt/charts/_rels/chart3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0.xlsx" /></Relationships>
</file>

<file path=ppt/charts/_rels/chart3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1.xlsx" /></Relationships>
</file>

<file path=ppt/charts/_rels/chart33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2.xlsx" /><Relationship Id="rId2" Type="http://schemas.microsoft.com/office/2011/relationships/chartColorStyle" Target="colors33.xml" /><Relationship Id="rId3" Type="http://schemas.microsoft.com/office/2011/relationships/chartStyle" Target="style33.xml" /></Relationships>
</file>

<file path=ppt/charts/_rels/chart3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3.xlsx" /><Relationship Id="rId2" Type="http://schemas.microsoft.com/office/2011/relationships/chartColorStyle" Target="colors34.xml" /><Relationship Id="rId3" Type="http://schemas.microsoft.com/office/2011/relationships/chartStyle" Target="style34.xml" /></Relationships>
</file>

<file path=ppt/charts/_rels/chart3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4.xlsx" /></Relationships>
</file>

<file path=ppt/charts/_rels/chart3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5.xlsx" /></Relationships>
</file>

<file path=ppt/charts/_rels/chart3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6.xlsx" /><Relationship Id="rId2" Type="http://schemas.microsoft.com/office/2011/relationships/chartColorStyle" Target="colors37.xml" /><Relationship Id="rId3" Type="http://schemas.microsoft.com/office/2011/relationships/chartStyle" Target="style37.xml" /></Relationships>
</file>

<file path=ppt/charts/_rels/chart3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7.xlsx" /></Relationships>
</file>

<file path=ppt/charts/_rels/chart3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8.xlsx" /><Relationship Id="rId2" Type="http://schemas.microsoft.com/office/2011/relationships/chartColorStyle" Target="colors39.xml" /><Relationship Id="rId3" Type="http://schemas.microsoft.com/office/2011/relationships/chartStyle" Target="style39.xm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.xlsx" /></Relationships>
</file>

<file path=ppt/charts/_rels/chart40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39.xlsx" /><Relationship Id="rId2" Type="http://schemas.microsoft.com/office/2011/relationships/chartColorStyle" Target="colors40.xml" /><Relationship Id="rId3" Type="http://schemas.microsoft.com/office/2011/relationships/chartStyle" Target="style40.xml" /></Relationships>
</file>

<file path=ppt/charts/_rels/chart4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0.xlsx" /></Relationships>
</file>

<file path=ppt/charts/_rels/chart4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1.xlsx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4.xlsx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5.xlsx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6.xlsx" /></Relationships>
</file>

<file path=ppt/charts/_rels/chart8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7.xlsx" /></Relationships>
</file>

<file path=ppt/charts/_rels/chart9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8.xlsx" /><Relationship Id="rId2" Type="http://schemas.microsoft.com/office/2011/relationships/chartColorStyle" Target="colors9.xml" /><Relationship Id="rId3" Type="http://schemas.microsoft.com/office/2011/relationships/chartStyle" Target="style9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0.0693</c:v>
                </c:pt>
                <c:pt idx="1">
                  <c:v>0.0731</c:v>
                </c:pt>
                <c:pt idx="2">
                  <c:v>0.0866</c:v>
                </c:pt>
                <c:pt idx="3">
                  <c:v>0.1064</c:v>
                </c:pt>
                <c:pt idx="4">
                  <c:v>0.2045</c:v>
                </c:pt>
                <c:pt idx="5">
                  <c:v>0.2675</c:v>
                </c:pt>
                <c:pt idx="6">
                  <c:v>0.1924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Ivy Leaf SK118NA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0.0843</c:v>
                </c:pt>
                <c:pt idx="1">
                  <c:v>0.0575</c:v>
                </c:pt>
                <c:pt idx="2">
                  <c:v>0.1057</c:v>
                </c:pt>
                <c:pt idx="3">
                  <c:v>0.1236</c:v>
                </c:pt>
                <c:pt idx="4">
                  <c:v>0.2385</c:v>
                </c:pt>
                <c:pt idx="5">
                  <c:v>0.2187</c:v>
                </c:pt>
                <c:pt idx="6">
                  <c:v>0.1714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Flower Pot SK117UF</c:v>
                </c:pt>
                <c:pt idx="1">
                  <c:v>Packhorse SK103LG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1.6037</c:v>
                </c:pt>
                <c:pt idx="1">
                  <c:v>0.95</c:v>
                </c:pt>
                <c:pt idx="2">
                  <c:v>0.8488</c:v>
                </c:pt>
                <c:pt idx="3">
                  <c:v>0.6343</c:v>
                </c:pt>
                <c:pt idx="4">
                  <c:v>0.5572</c:v>
                </c:pt>
                <c:pt idx="5">
                  <c:v>0.5132</c:v>
                </c:pt>
                <c:pt idx="6">
                  <c:v>0.4483</c:v>
                </c:pt>
                <c:pt idx="7">
                  <c:v>0.4335</c:v>
                </c:pt>
                <c:pt idx="8">
                  <c:v>0.4262</c:v>
                </c:pt>
                <c:pt idx="9">
                  <c:v>0.2894</c:v>
                </c:pt>
                <c:pt idx="10">
                  <c:v>0.262</c:v>
                </c:pt>
                <c:pt idx="11">
                  <c:v>0.0642</c:v>
                </c:pt>
                <c:pt idx="12">
                  <c:v>-0.0624</c:v>
                </c:pt>
                <c:pt idx="13">
                  <c:v>-0.4147</c:v>
                </c:pt>
                <c:pt idx="14">
                  <c:v>-0.5212</c:v>
                </c:pt>
                <c:pt idx="15">
                  <c:v>-0.6737</c:v>
                </c:pt>
                <c:pt idx="16">
                  <c:v>-0.8821</c:v>
                </c:pt>
                <c:pt idx="17">
                  <c:v>-1.0321</c:v>
                </c:pt>
                <c:pt idx="18">
                  <c:v>-1.5078</c:v>
                </c:pt>
                <c:pt idx="19">
                  <c:v>-1.9083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Bulls Head SK118TU</c:v>
                </c:pt>
                <c:pt idx="1">
                  <c:v>Fountain SK117NA</c:v>
                </c:pt>
                <c:pt idx="2">
                  <c:v>Bate Hall Hotel SK116BX</c:v>
                </c:pt>
                <c:pt idx="3">
                  <c:v>Porters @ The Prince of Wales SK116UT</c:v>
                </c:pt>
                <c:pt idx="4">
                  <c:v>White Lion SK116NN</c:v>
                </c:pt>
                <c:pt idx="5">
                  <c:v>Shamrock Bar SK116NR</c:v>
                </c:pt>
                <c:pt idx="6">
                  <c:v>Nags Head SK116JT</c:v>
                </c:pt>
                <c:pt idx="7">
                  <c:v>Ivy Leaf SK118NA</c:v>
                </c:pt>
                <c:pt idx="8">
                  <c:v>The Society Rooms SK117NA</c:v>
                </c:pt>
                <c:pt idx="9">
                  <c:v>No.8 Dukes SK116NN</c:v>
                </c:pt>
                <c:pt idx="10">
                  <c:v>George &amp; Dragon SK116JL</c:v>
                </c:pt>
                <c:pt idx="11">
                  <c:v>Rising Sun (Gawsworth) SK117XD</c:v>
                </c:pt>
                <c:pt idx="12">
                  <c:v>Mulberry Bush SK102RW</c:v>
                </c:pt>
                <c:pt idx="13">
                  <c:v>Weaver SK117XZ</c:v>
                </c:pt>
                <c:pt idx="14">
                  <c:v>Rumba SK116JD</c:v>
                </c:pt>
                <c:pt idx="15">
                  <c:v>Old Millstone Hotel (Macclesfield) SK116JZ</c:v>
                </c:pt>
                <c:pt idx="16">
                  <c:v>Flower Pot SK117UF</c:v>
                </c:pt>
                <c:pt idx="17">
                  <c:v>Bruce Arms (Macclesfield) SK118HB</c:v>
                </c:pt>
                <c:pt idx="18">
                  <c:v>Packhorse SK103LG</c:v>
                </c:pt>
                <c:pt idx="19">
                  <c:v>The Silk Trade SK117AD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0.0199</c:v>
                </c:pt>
                <c:pt idx="1">
                  <c:v>0.1453</c:v>
                </c:pt>
                <c:pt idx="2">
                  <c:v>0.0123</c:v>
                </c:pt>
                <c:pt idx="3">
                  <c:v>0.0094</c:v>
                </c:pt>
                <c:pt idx="4">
                  <c:v>0.0257</c:v>
                </c:pt>
                <c:pt idx="5">
                  <c:v>0.0245</c:v>
                </c:pt>
                <c:pt idx="6">
                  <c:v>0.0265</c:v>
                </c:pt>
                <c:pt idx="7">
                  <c:v>0.0236</c:v>
                </c:pt>
                <c:pt idx="8">
                  <c:v>0.0872</c:v>
                </c:pt>
                <c:pt idx="9">
                  <c:v>0.0367</c:v>
                </c:pt>
                <c:pt idx="10">
                  <c:v>0.0241</c:v>
                </c:pt>
                <c:pt idx="11">
                  <c:v>0.0753</c:v>
                </c:pt>
                <c:pt idx="12">
                  <c:v>0.0263</c:v>
                </c:pt>
                <c:pt idx="13">
                  <c:v>0.0488</c:v>
                </c:pt>
                <c:pt idx="14">
                  <c:v>0.1025</c:v>
                </c:pt>
                <c:pt idx="15">
                  <c:v>0.0325</c:v>
                </c:pt>
                <c:pt idx="16">
                  <c:v>0.1686</c:v>
                </c:pt>
                <c:pt idx="17">
                  <c:v>0.0243</c:v>
                </c:pt>
                <c:pt idx="18">
                  <c:v>0.0309</c:v>
                </c:pt>
                <c:pt idx="19">
                  <c:v>0.0546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Bulls Head SK118TU</c:v>
                </c:pt>
                <c:pt idx="1">
                  <c:v>Fountain SK117NA</c:v>
                </c:pt>
                <c:pt idx="2">
                  <c:v>Bate Hall Hotel SK116BX</c:v>
                </c:pt>
                <c:pt idx="3">
                  <c:v>Porters @ The Prince of Wales SK116UT</c:v>
                </c:pt>
                <c:pt idx="4">
                  <c:v>White Lion SK116NN</c:v>
                </c:pt>
                <c:pt idx="5">
                  <c:v>Shamrock Bar SK116NR</c:v>
                </c:pt>
                <c:pt idx="6">
                  <c:v>Nags Head SK116JT</c:v>
                </c:pt>
                <c:pt idx="7">
                  <c:v>Ivy Leaf SK118NA</c:v>
                </c:pt>
                <c:pt idx="8">
                  <c:v>The Society Rooms SK117NA</c:v>
                </c:pt>
                <c:pt idx="9">
                  <c:v>No.8 Dukes SK116NN</c:v>
                </c:pt>
                <c:pt idx="10">
                  <c:v>George &amp; Dragon SK116JL</c:v>
                </c:pt>
                <c:pt idx="11">
                  <c:v>Rising Sun (Gawsworth) SK117XD</c:v>
                </c:pt>
                <c:pt idx="12">
                  <c:v>Mulberry Bush SK102RW</c:v>
                </c:pt>
                <c:pt idx="13">
                  <c:v>Weaver SK117XZ</c:v>
                </c:pt>
                <c:pt idx="14">
                  <c:v>Rumba SK116JD</c:v>
                </c:pt>
                <c:pt idx="15">
                  <c:v>Old Millstone Hotel (Macclesfield) SK116JZ</c:v>
                </c:pt>
                <c:pt idx="16">
                  <c:v>Flower Pot SK117UF</c:v>
                </c:pt>
                <c:pt idx="17">
                  <c:v>Bruce Arms (Macclesfield) SK118HB</c:v>
                </c:pt>
                <c:pt idx="18">
                  <c:v>Packhorse SK103LG</c:v>
                </c:pt>
                <c:pt idx="19">
                  <c:v>The Silk Trade SK117AD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0.0452</c:v>
                </c:pt>
                <c:pt idx="1">
                  <c:v>0.1702</c:v>
                </c:pt>
                <c:pt idx="2">
                  <c:v>0.0294</c:v>
                </c:pt>
                <c:pt idx="3">
                  <c:v>0.0221</c:v>
                </c:pt>
                <c:pt idx="4">
                  <c:v>0.0357</c:v>
                </c:pt>
                <c:pt idx="5">
                  <c:v>0.0267</c:v>
                </c:pt>
                <c:pt idx="6">
                  <c:v>0.0284</c:v>
                </c:pt>
                <c:pt idx="7">
                  <c:v>0.0253</c:v>
                </c:pt>
                <c:pt idx="8">
                  <c:v>0.0883</c:v>
                </c:pt>
                <c:pt idx="9">
                  <c:v>0.0353</c:v>
                </c:pt>
                <c:pt idx="10">
                  <c:v>0.0221</c:v>
                </c:pt>
                <c:pt idx="11">
                  <c:v>0.0729</c:v>
                </c:pt>
                <c:pt idx="12">
                  <c:v>0.0228</c:v>
                </c:pt>
                <c:pt idx="13">
                  <c:v>0.0428</c:v>
                </c:pt>
                <c:pt idx="14">
                  <c:v>0.096</c:v>
                </c:pt>
                <c:pt idx="15">
                  <c:v>0.0245</c:v>
                </c:pt>
                <c:pt idx="16">
                  <c:v>0.1598</c:v>
                </c:pt>
                <c:pt idx="17">
                  <c:v>0.0139</c:v>
                </c:pt>
                <c:pt idx="18">
                  <c:v>0.0175</c:v>
                </c:pt>
                <c:pt idx="19">
                  <c:v>0.0203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Bulls Head SK118TU</c:v>
                </c:pt>
                <c:pt idx="1">
                  <c:v>Fountain SK117NA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0.0253</c:v>
                </c:pt>
                <c:pt idx="1">
                  <c:v>0.0249</c:v>
                </c:pt>
                <c:pt idx="2">
                  <c:v>0.0171</c:v>
                </c:pt>
                <c:pt idx="3">
                  <c:v>0.0127</c:v>
                </c:pt>
                <c:pt idx="4">
                  <c:v>0.01</c:v>
                </c:pt>
                <c:pt idx="5">
                  <c:v>0.0022</c:v>
                </c:pt>
                <c:pt idx="6">
                  <c:v>0.0019</c:v>
                </c:pt>
                <c:pt idx="7">
                  <c:v>0.0017</c:v>
                </c:pt>
                <c:pt idx="8">
                  <c:v>0.0011</c:v>
                </c:pt>
                <c:pt idx="9">
                  <c:v>-0.0014</c:v>
                </c:pt>
                <c:pt idx="10">
                  <c:v>-0.002</c:v>
                </c:pt>
                <c:pt idx="11">
                  <c:v>-0.0024</c:v>
                </c:pt>
                <c:pt idx="12">
                  <c:v>-0.0035</c:v>
                </c:pt>
                <c:pt idx="13">
                  <c:v>-0.006</c:v>
                </c:pt>
                <c:pt idx="14">
                  <c:v>-0.0065</c:v>
                </c:pt>
                <c:pt idx="15">
                  <c:v>-0.008</c:v>
                </c:pt>
                <c:pt idx="16">
                  <c:v>-0.0088</c:v>
                </c:pt>
                <c:pt idx="17">
                  <c:v>-0.0104</c:v>
                </c:pt>
                <c:pt idx="18">
                  <c:v>-0.0134</c:v>
                </c:pt>
                <c:pt idx="19">
                  <c:v>-0.0343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0.0856</c:v>
                </c:pt>
                <c:pt idx="1">
                  <c:v>0.1751</c:v>
                </c:pt>
                <c:pt idx="2">
                  <c:v>0.1889</c:v>
                </c:pt>
                <c:pt idx="3">
                  <c:v>0.1943</c:v>
                </c:pt>
                <c:pt idx="4">
                  <c:v>0.2088</c:v>
                </c:pt>
                <c:pt idx="5">
                  <c:v>0.0941</c:v>
                </c:pt>
                <c:pt idx="6">
                  <c:v>0.0528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Ivy Leaf SK118NA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0.0312</c:v>
                </c:pt>
                <c:pt idx="1">
                  <c:v>0.2042</c:v>
                </c:pt>
                <c:pt idx="2">
                  <c:v>0.0955</c:v>
                </c:pt>
                <c:pt idx="3">
                  <c:v>0.2545</c:v>
                </c:pt>
                <c:pt idx="4">
                  <c:v>0.3833</c:v>
                </c:pt>
                <c:pt idx="5">
                  <c:v>0.0275</c:v>
                </c:pt>
                <c:pt idx="6">
                  <c:v>0.0035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-0.0544</c:v>
                </c:pt>
                <c:pt idx="1">
                  <c:v>0.0291</c:v>
                </c:pt>
                <c:pt idx="2">
                  <c:v>-0.0934</c:v>
                </c:pt>
                <c:pt idx="3">
                  <c:v>0.0602</c:v>
                </c:pt>
                <c:pt idx="4">
                  <c:v>0.1745</c:v>
                </c:pt>
                <c:pt idx="5">
                  <c:v>-0.0666</c:v>
                </c:pt>
                <c:pt idx="6">
                  <c:v>-0.0493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0.015</c:v>
                </c:pt>
                <c:pt idx="1">
                  <c:v>-0.0156</c:v>
                </c:pt>
                <c:pt idx="2">
                  <c:v>0.0191</c:v>
                </c:pt>
                <c:pt idx="3">
                  <c:v>0.0172</c:v>
                </c:pt>
                <c:pt idx="4">
                  <c:v>0.034</c:v>
                </c:pt>
                <c:pt idx="5">
                  <c:v>-0.0488</c:v>
                </c:pt>
                <c:pt idx="6">
                  <c:v>-0.021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0.2929</c:v>
                </c:pt>
                <c:pt idx="1">
                  <c:v>0.4809</c:v>
                </c:pt>
                <c:pt idx="2">
                  <c:v>0.2261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Ivy Leaf SK118NA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0.0522</c:v>
                </c:pt>
                <c:pt idx="1">
                  <c:v>0.2151</c:v>
                </c:pt>
                <c:pt idx="2">
                  <c:v>0.7326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-0.2407</c:v>
                </c:pt>
                <c:pt idx="1">
                  <c:v>-0.2658</c:v>
                </c:pt>
                <c:pt idx="2">
                  <c:v>0.5065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0.3383</c:v>
                </c:pt>
                <c:pt idx="1">
                  <c:v>0.6616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Ivy Leaf SK118NA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0.3345</c:v>
                </c:pt>
                <c:pt idx="1">
                  <c:v>0.6654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-0.0038</c:v>
                </c:pt>
                <c:pt idx="1">
                  <c:v>0.0038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0.0559</c:v>
                </c:pt>
                <c:pt idx="1">
                  <c:v>0.0853</c:v>
                </c:pt>
                <c:pt idx="2">
                  <c:v>0.1661</c:v>
                </c:pt>
                <c:pt idx="3">
                  <c:v>0.1521</c:v>
                </c:pt>
                <c:pt idx="4">
                  <c:v>0.1394</c:v>
                </c:pt>
                <c:pt idx="5">
                  <c:v>0.102</c:v>
                </c:pt>
                <c:pt idx="6">
                  <c:v>0.099</c:v>
                </c:pt>
                <c:pt idx="7">
                  <c:v>0.1998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Ivy Leaf SK118NA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0.0132</c:v>
                </c:pt>
                <c:pt idx="1">
                  <c:v>0.2651</c:v>
                </c:pt>
                <c:pt idx="2">
                  <c:v>0.0434</c:v>
                </c:pt>
                <c:pt idx="3">
                  <c:v>0.4945</c:v>
                </c:pt>
                <c:pt idx="4">
                  <c:v>0.0271</c:v>
                </c:pt>
                <c:pt idx="5">
                  <c:v>0.1078</c:v>
                </c:pt>
                <c:pt idx="6">
                  <c:v>0.0485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-0.0427</c:v>
                </c:pt>
                <c:pt idx="1">
                  <c:v>0.1798</c:v>
                </c:pt>
                <c:pt idx="2">
                  <c:v>-0.1227</c:v>
                </c:pt>
                <c:pt idx="3">
                  <c:v>0.3424</c:v>
                </c:pt>
                <c:pt idx="4">
                  <c:v>-0.1123</c:v>
                </c:pt>
                <c:pt idx="5">
                  <c:v>0.0058</c:v>
                </c:pt>
                <c:pt idx="6">
                  <c:v>-0.0505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0.4542</c:v>
                </c:pt>
                <c:pt idx="1">
                  <c:v>0.2526</c:v>
                </c:pt>
                <c:pt idx="2">
                  <c:v>0.0477</c:v>
                </c:pt>
                <c:pt idx="3">
                  <c:v>0.0929</c:v>
                </c:pt>
                <c:pt idx="4">
                  <c:v>0.063</c:v>
                </c:pt>
                <c:pt idx="5">
                  <c:v>0.0373</c:v>
                </c:pt>
                <c:pt idx="6">
                  <c:v>0.052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Ivy Leaf SK118NA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0.7755</c:v>
                </c:pt>
                <c:pt idx="1">
                  <c:v>0.1</c:v>
                </c:pt>
                <c:pt idx="2">
                  <c:v>0.0018</c:v>
                </c:pt>
                <c:pt idx="3">
                  <c:v>0.0158</c:v>
                </c:pt>
                <c:pt idx="4">
                  <c:v>0.0216</c:v>
                </c:pt>
                <c:pt idx="5">
                  <c:v>0.0004</c:v>
                </c:pt>
                <c:pt idx="6">
                  <c:v>0.0845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0.3213</c:v>
                </c:pt>
                <c:pt idx="1">
                  <c:v>-0.1526</c:v>
                </c:pt>
                <c:pt idx="2">
                  <c:v>-0.0459</c:v>
                </c:pt>
                <c:pt idx="3">
                  <c:v>-0.0771</c:v>
                </c:pt>
                <c:pt idx="4">
                  <c:v>-0.0414</c:v>
                </c:pt>
                <c:pt idx="5">
                  <c:v>-0.0369</c:v>
                </c:pt>
                <c:pt idx="6">
                  <c:v>0.0325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Ivy Leaf SK118NA</c:v>
                </c:pt>
                <c:pt idx="1">
                  <c:v>Flower Pot SK117UF</c:v>
                </c:pt>
                <c:pt idx="2">
                  <c:v>Weaver SK117XZ</c:v>
                </c:pt>
                <c:pt idx="3">
                  <c:v>White Lion SK116NN</c:v>
                </c:pt>
                <c:pt idx="4">
                  <c:v>Bulls Head SK118TU</c:v>
                </c:pt>
                <c:pt idx="5">
                  <c:v>Fountain SK117NA</c:v>
                </c:pt>
                <c:pt idx="6">
                  <c:v>No.8 Dukes SK116NN</c:v>
                </c:pt>
                <c:pt idx="7">
                  <c:v>The Society Rooms SK117NA</c:v>
                </c:pt>
                <c:pt idx="8">
                  <c:v>Bate Hall Hotel SK116BX</c:v>
                </c:pt>
                <c:pt idx="9">
                  <c:v>Porters @ The Prince of Wales SK116UT</c:v>
                </c:pt>
                <c:pt idx="10">
                  <c:v>Old Millstone Hotel (Macclesfield) SK116JZ</c:v>
                </c:pt>
                <c:pt idx="11">
                  <c:v>Rumba SK116JD</c:v>
                </c:pt>
                <c:pt idx="12">
                  <c:v>Packhorse SK103LG</c:v>
                </c:pt>
                <c:pt idx="13">
                  <c:v>Rising Sun (Gawsworth) SK117XD</c:v>
                </c:pt>
                <c:pt idx="14">
                  <c:v>George &amp; Dragon SK116JL</c:v>
                </c:pt>
                <c:pt idx="15">
                  <c:v>Nags Head SK116JT</c:v>
                </c:pt>
                <c:pt idx="16">
                  <c:v>Mulberry Bush SK102RW</c:v>
                </c:pt>
                <c:pt idx="17">
                  <c:v>Shamrock Bar SK116NR</c:v>
                </c:pt>
                <c:pt idx="18">
                  <c:v>The Silk Trade SK117AD</c:v>
                </c:pt>
                <c:pt idx="19">
                  <c:v>Bruce Arms (Macclesfield) SK118HB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0.1487</c:v>
                </c:pt>
                <c:pt idx="1">
                  <c:v>0.1179</c:v>
                </c:pt>
                <c:pt idx="2">
                  <c:v>0.0977</c:v>
                </c:pt>
                <c:pt idx="3">
                  <c:v>0.0646</c:v>
                </c:pt>
                <c:pt idx="4">
                  <c:v>0.061</c:v>
                </c:pt>
                <c:pt idx="5">
                  <c:v>0.054</c:v>
                </c:pt>
                <c:pt idx="6">
                  <c:v>0.0421</c:v>
                </c:pt>
                <c:pt idx="7">
                  <c:v>0.0416</c:v>
                </c:pt>
                <c:pt idx="8">
                  <c:v>0.0385</c:v>
                </c:pt>
                <c:pt idx="9">
                  <c:v>0.0383</c:v>
                </c:pt>
                <c:pt idx="10">
                  <c:v>0.0369</c:v>
                </c:pt>
                <c:pt idx="11">
                  <c:v>0.0352</c:v>
                </c:pt>
                <c:pt idx="12">
                  <c:v>0.0325</c:v>
                </c:pt>
                <c:pt idx="13">
                  <c:v>0.0317</c:v>
                </c:pt>
                <c:pt idx="14">
                  <c:v>0.0303</c:v>
                </c:pt>
                <c:pt idx="15">
                  <c:v>0.0294</c:v>
                </c:pt>
                <c:pt idx="16">
                  <c:v>0.0287</c:v>
                </c:pt>
                <c:pt idx="17">
                  <c:v>0.024</c:v>
                </c:pt>
                <c:pt idx="18">
                  <c:v>0.0239</c:v>
                </c:pt>
                <c:pt idx="19">
                  <c:v>0.022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Bulls Head SK118TU</c:v>
                </c:pt>
                <c:pt idx="1">
                  <c:v>Porters @ The Prince of Wales SK116UT</c:v>
                </c:pt>
                <c:pt idx="2">
                  <c:v>White Lion SK116NN</c:v>
                </c:pt>
                <c:pt idx="3">
                  <c:v>Bate Hall Hotel SK116BX</c:v>
                </c:pt>
                <c:pt idx="4">
                  <c:v>Flower Pot SK117UF</c:v>
                </c:pt>
                <c:pt idx="5">
                  <c:v>Ivy Leaf SK118NA</c:v>
                </c:pt>
                <c:pt idx="6">
                  <c:v>Fountain SK117NA</c:v>
                </c:pt>
                <c:pt idx="7">
                  <c:v>The Society Rooms SK117NA</c:v>
                </c:pt>
                <c:pt idx="8">
                  <c:v>Rising Sun (Gawsworth) SK117XD</c:v>
                </c:pt>
                <c:pt idx="9">
                  <c:v>No.8 Dukes SK116NN</c:v>
                </c:pt>
                <c:pt idx="10">
                  <c:v>Shamrock Bar SK116NR</c:v>
                </c:pt>
                <c:pt idx="11">
                  <c:v>Nags Head SK116JT</c:v>
                </c:pt>
                <c:pt idx="12">
                  <c:v>Rumba SK116JD</c:v>
                </c:pt>
                <c:pt idx="13">
                  <c:v>George &amp; Dragon SK116JL</c:v>
                </c:pt>
                <c:pt idx="14">
                  <c:v>Mulberry Bush SK102RW</c:v>
                </c:pt>
                <c:pt idx="15">
                  <c:v>Bruce Arms (Macclesfield) SK118HB</c:v>
                </c:pt>
                <c:pt idx="16">
                  <c:v>Weaver SK117XZ</c:v>
                </c:pt>
                <c:pt idx="17">
                  <c:v>Old Millstone Hotel (Macclesfield) SK116JZ</c:v>
                </c:pt>
                <c:pt idx="18">
                  <c:v>Packhorse SK103LG</c:v>
                </c:pt>
                <c:pt idx="19">
                  <c:v>The Silk Trade SK117AD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0.0226</c:v>
                </c:pt>
                <c:pt idx="1">
                  <c:v>0.0086</c:v>
                </c:pt>
                <c:pt idx="2">
                  <c:v>0.0393</c:v>
                </c:pt>
                <c:pt idx="3">
                  <c:v>0.0221</c:v>
                </c:pt>
                <c:pt idx="4">
                  <c:v>0.1</c:v>
                </c:pt>
                <c:pt idx="5">
                  <c:v>0.1179</c:v>
                </c:pt>
                <c:pt idx="6">
                  <c:v>0.0532</c:v>
                </c:pt>
                <c:pt idx="7">
                  <c:v>0.0458</c:v>
                </c:pt>
                <c:pt idx="8">
                  <c:v>0.034</c:v>
                </c:pt>
                <c:pt idx="9">
                  <c:v>0.0402</c:v>
                </c:pt>
                <c:pt idx="10">
                  <c:v>0.0249</c:v>
                </c:pt>
                <c:pt idx="11">
                  <c:v>0.0346</c:v>
                </c:pt>
                <c:pt idx="12">
                  <c:v>0.0473</c:v>
                </c:pt>
                <c:pt idx="13">
                  <c:v>0.037</c:v>
                </c:pt>
                <c:pt idx="14">
                  <c:v>0.0369</c:v>
                </c:pt>
                <c:pt idx="15">
                  <c:v>0.0407</c:v>
                </c:pt>
                <c:pt idx="16">
                  <c:v>0.1076</c:v>
                </c:pt>
                <c:pt idx="17">
                  <c:v>0.0503</c:v>
                </c:pt>
                <c:pt idx="18">
                  <c:v>0.0611</c:v>
                </c:pt>
                <c:pt idx="19">
                  <c:v>0.0748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Bulls Head SK118TU</c:v>
                </c:pt>
                <c:pt idx="1">
                  <c:v>Porters @ The Prince of Wales SK116UT</c:v>
                </c:pt>
                <c:pt idx="2">
                  <c:v>White Lion SK116NN</c:v>
                </c:pt>
                <c:pt idx="3">
                  <c:v>Bate Hall Hotel SK116BX</c:v>
                </c:pt>
                <c:pt idx="4">
                  <c:v>Flower Pot SK117UF</c:v>
                </c:pt>
                <c:pt idx="5">
                  <c:v>Ivy Leaf SK118NA</c:v>
                </c:pt>
                <c:pt idx="6">
                  <c:v>Fountain SK117NA</c:v>
                </c:pt>
                <c:pt idx="7">
                  <c:v>The Society Rooms SK117NA</c:v>
                </c:pt>
                <c:pt idx="8">
                  <c:v>Rising Sun (Gawsworth) SK117XD</c:v>
                </c:pt>
                <c:pt idx="9">
                  <c:v>No.8 Dukes SK116NN</c:v>
                </c:pt>
                <c:pt idx="10">
                  <c:v>Shamrock Bar SK116NR</c:v>
                </c:pt>
                <c:pt idx="11">
                  <c:v>Nags Head SK116JT</c:v>
                </c:pt>
                <c:pt idx="12">
                  <c:v>Rumba SK116JD</c:v>
                </c:pt>
                <c:pt idx="13">
                  <c:v>George &amp; Dragon SK116JL</c:v>
                </c:pt>
                <c:pt idx="14">
                  <c:v>Mulberry Bush SK102RW</c:v>
                </c:pt>
                <c:pt idx="15">
                  <c:v>Bruce Arms (Macclesfield) SK118HB</c:v>
                </c:pt>
                <c:pt idx="16">
                  <c:v>Weaver SK117XZ</c:v>
                </c:pt>
                <c:pt idx="17">
                  <c:v>Old Millstone Hotel (Macclesfield) SK116JZ</c:v>
                </c:pt>
                <c:pt idx="18">
                  <c:v>Packhorse SK103LG</c:v>
                </c:pt>
                <c:pt idx="19">
                  <c:v>The Silk Trade SK117AD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0.063</c:v>
                </c:pt>
                <c:pt idx="1">
                  <c:v>0.0354</c:v>
                </c:pt>
                <c:pt idx="2">
                  <c:v>0.0598</c:v>
                </c:pt>
                <c:pt idx="3">
                  <c:v>0.0386</c:v>
                </c:pt>
                <c:pt idx="4">
                  <c:v>0.1161</c:v>
                </c:pt>
                <c:pt idx="5">
                  <c:v>0.1282</c:v>
                </c:pt>
                <c:pt idx="6">
                  <c:v>0.0573</c:v>
                </c:pt>
                <c:pt idx="7">
                  <c:v>0.0491</c:v>
                </c:pt>
                <c:pt idx="8">
                  <c:v>0.0371</c:v>
                </c:pt>
                <c:pt idx="9">
                  <c:v>0.0424</c:v>
                </c:pt>
                <c:pt idx="10">
                  <c:v>0.0267</c:v>
                </c:pt>
                <c:pt idx="11">
                  <c:v>0.0316</c:v>
                </c:pt>
                <c:pt idx="12">
                  <c:v>0.0418</c:v>
                </c:pt>
                <c:pt idx="13">
                  <c:v>0.0288</c:v>
                </c:pt>
                <c:pt idx="14">
                  <c:v>0.0279</c:v>
                </c:pt>
                <c:pt idx="15">
                  <c:v>0.0262</c:v>
                </c:pt>
                <c:pt idx="16">
                  <c:v>0.0927</c:v>
                </c:pt>
                <c:pt idx="17">
                  <c:v>0.0351</c:v>
                </c:pt>
                <c:pt idx="18">
                  <c:v>0.0343</c:v>
                </c:pt>
                <c:pt idx="19">
                  <c:v>0.0269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Bulls Head SK118TU</c:v>
                </c:pt>
                <c:pt idx="1">
                  <c:v>Porters @ The Prince of Wales SK116UT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0.0404</c:v>
                </c:pt>
                <c:pt idx="1">
                  <c:v>0.0268</c:v>
                </c:pt>
                <c:pt idx="2">
                  <c:v>0.0205</c:v>
                </c:pt>
                <c:pt idx="3">
                  <c:v>0.0165</c:v>
                </c:pt>
                <c:pt idx="4">
                  <c:v>0.0161</c:v>
                </c:pt>
                <c:pt idx="5">
                  <c:v>0.0103</c:v>
                </c:pt>
                <c:pt idx="6">
                  <c:v>0.0041</c:v>
                </c:pt>
                <c:pt idx="7">
                  <c:v>0.0033</c:v>
                </c:pt>
                <c:pt idx="8">
                  <c:v>0.0031</c:v>
                </c:pt>
                <c:pt idx="9">
                  <c:v>0.0022</c:v>
                </c:pt>
                <c:pt idx="10">
                  <c:v>0.0018</c:v>
                </c:pt>
                <c:pt idx="11">
                  <c:v>-0.003</c:v>
                </c:pt>
                <c:pt idx="12">
                  <c:v>-0.0055</c:v>
                </c:pt>
                <c:pt idx="13">
                  <c:v>-0.0082</c:v>
                </c:pt>
                <c:pt idx="14">
                  <c:v>-0.009</c:v>
                </c:pt>
                <c:pt idx="15">
                  <c:v>-0.0145</c:v>
                </c:pt>
                <c:pt idx="16">
                  <c:v>-0.0149</c:v>
                </c:pt>
                <c:pt idx="17">
                  <c:v>-0.0152</c:v>
                </c:pt>
                <c:pt idx="18">
                  <c:v>-0.0268</c:v>
                </c:pt>
                <c:pt idx="19">
                  <c:v>-0.0479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0.518</c:v>
                </c:pt>
                <c:pt idx="1">
                  <c:v>0.2752</c:v>
                </c:pt>
                <c:pt idx="2">
                  <c:v>0.0816</c:v>
                </c:pt>
                <c:pt idx="3">
                  <c:v>0.0582</c:v>
                </c:pt>
                <c:pt idx="4">
                  <c:v>0.0667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Ivy Leaf SK118NA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0.3599</c:v>
                </c:pt>
                <c:pt idx="1">
                  <c:v>0.2801</c:v>
                </c:pt>
                <c:pt idx="2">
                  <c:v>0.1038</c:v>
                </c:pt>
                <c:pt idx="3">
                  <c:v>0.1001</c:v>
                </c:pt>
                <c:pt idx="4">
                  <c:v>0.1558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0.090272246991608"/>
          <c:w val="0.85810532227926073"/>
          <c:h val="0.819455506016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-0.1581</c:v>
                </c:pt>
                <c:pt idx="1">
                  <c:v>0.0049</c:v>
                </c:pt>
                <c:pt idx="2">
                  <c:v>0.0222</c:v>
                </c:pt>
                <c:pt idx="3">
                  <c:v>0.0419</c:v>
                </c:pt>
                <c:pt idx="4">
                  <c:v>0.0891</c:v>
                </c:pt>
              </c:numCache>
            </c:numRef>
          </c:val>
          <c:shape val="box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</c14:spPr>
              </c14:invertSolidFillFmt>
            </c:ext>
          </c:extLst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c:chart>
    <c:title>
      <c:layout/>
      <c:overlay val="0"/>
      <c:spPr>
        <a:ln>
          <a:noFill/>
          <a:round/>
        </a:ln>
      </c:spPr>
      <c:txPr>
        <a:bodyPr/>
        <a:lstStyle/>
        <a:p>
          <a:pPr>
            <a:defRPr b="1" sz="1860" baseline="0"/>
          </a:pPr>
        </a:p>
      </c:txPr>
    </c:title>
    <c:plotArea>
      <c:layout/>
      <c:barChart>
        <c:barDir val="col"/>
        <c:grouping val="clustered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layout/>
      <c:overlay val="0"/>
      <c:spPr/>
    </c:legend>
    <c:plotVisOnly val="1"/>
    <c:dispBlanksAs val="gap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0.042361057701551658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06/04/2022 - 29/03/2023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bubble3D val="0"/>
            <c:invertIfNegative val="0"/>
            <c:spPr>
              <a:solidFill>
                <a:srgbClr val="142561"/>
              </a:solidFill>
              <a:ln>
                <a:noFill/>
                <a:round/>
              </a:ln>
              <a:effectLst/>
            </c:spPr>
          </c:dPt>
          <c:cat>
            <c:strRef>
              <c:f>'Sheet1'!$A$2:$A$21</c:f>
              <c:strCache>
                <c:ptCount val="20"/>
                <c:pt idx="0">
                  <c:v>Flower Pot SK117UF</c:v>
                </c:pt>
                <c:pt idx="1">
                  <c:v>Packhorse SK103LG</c:v>
                </c:pt>
                <c:pt idx="2">
                  <c:v>Bulls Head SK118TU</c:v>
                </c:pt>
                <c:pt idx="3">
                  <c:v>Bate Hall Hotel SK116BX</c:v>
                </c:pt>
                <c:pt idx="4">
                  <c:v>Old Millstone Hotel (Macclesfield) SK116JZ</c:v>
                </c:pt>
                <c:pt idx="5">
                  <c:v>Shamrock Bar SK116NR</c:v>
                </c:pt>
                <c:pt idx="6">
                  <c:v>The Society Rooms SK117NA</c:v>
                </c:pt>
                <c:pt idx="7">
                  <c:v>Ivy Leaf SK118NA</c:v>
                </c:pt>
                <c:pt idx="8">
                  <c:v>Mulberry Bush SK102RW</c:v>
                </c:pt>
                <c:pt idx="9">
                  <c:v>Nags Head SK116JT</c:v>
                </c:pt>
                <c:pt idx="10">
                  <c:v>Fountain SK117NA</c:v>
                </c:pt>
                <c:pt idx="11">
                  <c:v>White Lion SK116NN</c:v>
                </c:pt>
                <c:pt idx="12">
                  <c:v>Rumba SK116JD</c:v>
                </c:pt>
                <c:pt idx="13">
                  <c:v>George &amp; Dragon SK116JL</c:v>
                </c:pt>
                <c:pt idx="14">
                  <c:v>Bruce Arms (Macclesfield) SK118HB</c:v>
                </c:pt>
                <c:pt idx="15">
                  <c:v>No.8 Dukes SK116NN</c:v>
                </c:pt>
                <c:pt idx="16">
                  <c:v>Porters @ The Prince of Wales SK116UT</c:v>
                </c:pt>
                <c:pt idx="17">
                  <c:v>The Silk Trade SK117AD</c:v>
                </c:pt>
                <c:pt idx="18">
                  <c:v>Weaver SK117XZ</c:v>
                </c:pt>
                <c:pt idx="19">
                  <c:v>Rising Sun (Gawsworth) SK117XD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15.8105</c:v>
                </c:pt>
                <c:pt idx="1">
                  <c:v>9.2946</c:v>
                </c:pt>
                <c:pt idx="2">
                  <c:v>7.6622</c:v>
                </c:pt>
                <c:pt idx="3">
                  <c:v>6.9163</c:v>
                </c:pt>
                <c:pt idx="4">
                  <c:v>7.1048</c:v>
                </c:pt>
                <c:pt idx="5">
                  <c:v>9.7731</c:v>
                </c:pt>
                <c:pt idx="6">
                  <c:v>6.5944</c:v>
                </c:pt>
                <c:pt idx="7">
                  <c:v>6.9226</c:v>
                </c:pt>
                <c:pt idx="8">
                  <c:v>7.0318</c:v>
                </c:pt>
                <c:pt idx="9">
                  <c:v>8.5786</c:v>
                </c:pt>
                <c:pt idx="10">
                  <c:v>11.8286</c:v>
                </c:pt>
                <c:pt idx="11">
                  <c:v>8.5705</c:v>
                </c:pt>
                <c:pt idx="12">
                  <c:v>13.7154</c:v>
                </c:pt>
                <c:pt idx="13">
                  <c:v>8.7703</c:v>
                </c:pt>
                <c:pt idx="14">
                  <c:v>8.4824</c:v>
                </c:pt>
                <c:pt idx="15">
                  <c:v>10.5809</c:v>
                </c:pt>
                <c:pt idx="16">
                  <c:v>8.2446</c:v>
                </c:pt>
                <c:pt idx="17">
                  <c:v>9.8837</c:v>
                </c:pt>
                <c:pt idx="18">
                  <c:v>20.3254</c:v>
                </c:pt>
                <c:pt idx="19">
                  <c:v>21.0432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05/04/2023 - 27/03/2024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b="0" sz="90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Flower Pot SK117UF</c:v>
                </c:pt>
                <c:pt idx="1">
                  <c:v>Packhorse SK103LG</c:v>
                </c:pt>
                <c:pt idx="2">
                  <c:v>Bulls Head SK118TU</c:v>
                </c:pt>
                <c:pt idx="3">
                  <c:v>Bate Hall Hotel SK116BX</c:v>
                </c:pt>
                <c:pt idx="4">
                  <c:v>Old Millstone Hotel (Macclesfield) SK116JZ</c:v>
                </c:pt>
                <c:pt idx="5">
                  <c:v>Shamrock Bar SK116NR</c:v>
                </c:pt>
                <c:pt idx="6">
                  <c:v>The Society Rooms SK117NA</c:v>
                </c:pt>
                <c:pt idx="7">
                  <c:v>Ivy Leaf SK118NA</c:v>
                </c:pt>
                <c:pt idx="8">
                  <c:v>Mulberry Bush SK102RW</c:v>
                </c:pt>
                <c:pt idx="9">
                  <c:v>Nags Head SK116JT</c:v>
                </c:pt>
                <c:pt idx="10">
                  <c:v>Fountain SK117NA</c:v>
                </c:pt>
                <c:pt idx="11">
                  <c:v>White Lion SK116NN</c:v>
                </c:pt>
                <c:pt idx="12">
                  <c:v>Rumba SK116JD</c:v>
                </c:pt>
                <c:pt idx="13">
                  <c:v>George &amp; Dragon SK116JL</c:v>
                </c:pt>
                <c:pt idx="14">
                  <c:v>Bruce Arms (Macclesfield) SK118HB</c:v>
                </c:pt>
                <c:pt idx="15">
                  <c:v>No.8 Dukes SK116NN</c:v>
                </c:pt>
                <c:pt idx="16">
                  <c:v>Porters @ The Prince of Wales SK116UT</c:v>
                </c:pt>
                <c:pt idx="17">
                  <c:v>The Silk Trade SK117AD</c:v>
                </c:pt>
                <c:pt idx="18">
                  <c:v>Weaver SK117XZ</c:v>
                </c:pt>
                <c:pt idx="19">
                  <c:v>Rising Sun (Gawsworth) SK117XD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17.4142</c:v>
                </c:pt>
                <c:pt idx="1">
                  <c:v>10.2446</c:v>
                </c:pt>
                <c:pt idx="2">
                  <c:v>8.511</c:v>
                </c:pt>
                <c:pt idx="3">
                  <c:v>7.5506</c:v>
                </c:pt>
                <c:pt idx="4">
                  <c:v>7.662</c:v>
                </c:pt>
                <c:pt idx="5">
                  <c:v>10.2863</c:v>
                </c:pt>
                <c:pt idx="6">
                  <c:v>7.0427</c:v>
                </c:pt>
                <c:pt idx="7">
                  <c:v>7.3561</c:v>
                </c:pt>
                <c:pt idx="8">
                  <c:v>7.458</c:v>
                </c:pt>
                <c:pt idx="9">
                  <c:v>8.868</c:v>
                </c:pt>
                <c:pt idx="10">
                  <c:v>12.0906</c:v>
                </c:pt>
                <c:pt idx="11">
                  <c:v>8.6347</c:v>
                </c:pt>
                <c:pt idx="12">
                  <c:v>13.653</c:v>
                </c:pt>
                <c:pt idx="13">
                  <c:v>8.3556</c:v>
                </c:pt>
                <c:pt idx="14">
                  <c:v>7.9612</c:v>
                </c:pt>
                <c:pt idx="15">
                  <c:v>9.9072</c:v>
                </c:pt>
                <c:pt idx="16">
                  <c:v>7.3625</c:v>
                </c:pt>
                <c:pt idx="17">
                  <c:v>8.8516</c:v>
                </c:pt>
                <c:pt idx="18">
                  <c:v>18.8176</c:v>
                </c:pt>
                <c:pt idx="19">
                  <c:v>19.1349</c:v>
                </c:pt>
              </c:numCache>
            </c:numRef>
          </c:val>
          <c:shape val="box"/>
        </c:ser>
        <c:dLbls>
          <c:numFmt formatCode="General" sourceLinked="1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0.0050681491468499212"/>
          <c:y val="0.90038322694149087"/>
          <c:w val="0.41754724409448812"/>
          <c:h val="0.099616699630498448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b="0" sz="80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</a:p>
      </c:txPr>
    </c:legend>
    <c:plotVisOnly val="1"/>
    <c:dispBlanksAs val="gap"/>
  </c:chart>
  <c:spPr>
    <a:noFill/>
    <a:ln>
      <a:noFill/>
      <a:round/>
    </a:ln>
    <a:effectLst/>
  </c:spPr>
  <c:txPr xmlns:c="http://schemas.openxmlformats.org/drawingml/2006/chart">
    <a:bodyPr xmlns:a="http://schemas.openxmlformats.org/drawingml/2006/main"/>
    <a:lstStyle xmlns:a="http://schemas.openxmlformats.org/drawingml/2006/main"/>
    <a:p xmlns:a="http://schemas.openxmlformats.org/drawingml/2006/main"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anchor="b" wrap="square"/>
          <a:lstStyle>
            <a:lvl1pPr algn="ctr"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pPr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60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anchor="b" wrap="square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anchor="b" wrap="square"/>
          <a:lstStyle>
            <a:lvl1pPr>
              <a:defRPr sz="3200" dirty="0"/>
            </a:lvl1pPr>
          </a:lstStyle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pPr/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pPr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>
            <a:normAutofit/>
          </a:bodyPr>
          <a:lstStyle/>
          <a:p>
            <a:pPr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wrap="square">
            <a:normAutofit/>
          </a:bodyPr>
          <a:lstStyle/>
          <a:p>
            <a:pPr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E0A778-0017-4C63-95AB-A5EF0DCCE56C}" type="datetimeFigureOut">
              <a:rPr lang="en-GB" dirty="0"/>
              <a:t>14/03/2024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lIns="91440" tIns="45720" rIns="91440" bIns="45720" anchor="ctr" wrap="square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rtl="0" algn="l" defTabSz="91440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rtl="0" algn="l" defTabSz="91440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rtl="0" algn="l" defTabSz="91440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rtl="0" algn="l" defTabSz="91440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7" Type="http://schemas.openxmlformats.org/officeDocument/2006/relationships/image" Target="../media/image32.png" /><Relationship Id="rId48" Type="http://schemas.openxmlformats.org/officeDocument/2006/relationships/image" Target="../media/image2.png" /><Relationship Id="rId49" Type="http://schemas.openxmlformats.org/officeDocument/2006/relationships/image" Target="../media/image3.svg" /><Relationship Id="rId50" Type="http://schemas.openxmlformats.org/officeDocument/2006/relationships/image" Target="../media/image4.png" /><Relationship Id="rId51" Type="http://schemas.openxmlformats.org/officeDocument/2006/relationships/image" Target="../media/image5.svg" /><Relationship Id="rId52" Type="http://schemas.openxmlformats.org/officeDocument/2006/relationships/image" Target="../media/image6.png" /><Relationship Id="rId53" Type="http://schemas.openxmlformats.org/officeDocument/2006/relationships/image" Target="../media/image7.svg" /><Relationship Id="rId54" Type="http://schemas.openxmlformats.org/officeDocument/2006/relationships/image" Target="../media/image8.png" /><Relationship Id="rId55" Type="http://schemas.openxmlformats.org/officeDocument/2006/relationships/image" Target="../media/image9.svg" /><Relationship Id="rId56" Type="http://schemas.openxmlformats.org/officeDocument/2006/relationships/image" Target="../media/image10.png" /><Relationship Id="rId57" Type="http://schemas.openxmlformats.org/officeDocument/2006/relationships/image" Target="../media/image11.svg" /><Relationship Id="rId58" Type="http://schemas.openxmlformats.org/officeDocument/2006/relationships/image" Target="../media/image12.png" /><Relationship Id="rId59" Type="http://schemas.openxmlformats.org/officeDocument/2006/relationships/image" Target="../media/image13.svg" /><Relationship Id="rId60" Type="http://schemas.openxmlformats.org/officeDocument/2006/relationships/image" Target="../media/image14.png" /><Relationship Id="rId61" Type="http://schemas.openxmlformats.org/officeDocument/2006/relationships/image" Target="../media/image15.svg" /><Relationship Id="rId62" Type="http://schemas.openxmlformats.org/officeDocument/2006/relationships/image" Target="../media/image16.png" /><Relationship Id="rId63" Type="http://schemas.openxmlformats.org/officeDocument/2006/relationships/image" Target="../media/image17.svg" /><Relationship Id="rId64" Type="http://schemas.openxmlformats.org/officeDocument/2006/relationships/image" Target="../media/image18.png" /><Relationship Id="rId65" Type="http://schemas.openxmlformats.org/officeDocument/2006/relationships/image" Target="../media/image19.svg" /><Relationship Id="rId66" Type="http://schemas.openxmlformats.org/officeDocument/2006/relationships/image" Target="../media/image20.png" /><Relationship Id="rId67" Type="http://schemas.openxmlformats.org/officeDocument/2006/relationships/image" Target="../media/image21.svg" /><Relationship Id="rId68" Type="http://schemas.openxmlformats.org/officeDocument/2006/relationships/image" Target="../media/image22.png" /><Relationship Id="rId69" Type="http://schemas.openxmlformats.org/officeDocument/2006/relationships/image" Target="../media/image23.svg" /><Relationship Id="rId70" Type="http://schemas.openxmlformats.org/officeDocument/2006/relationships/image" Target="../media/image24.png" /><Relationship Id="rId71" Type="http://schemas.openxmlformats.org/officeDocument/2006/relationships/image" Target="../media/image25.svg" /><Relationship Id="rId72" Type="http://schemas.openxmlformats.org/officeDocument/2006/relationships/image" Target="../media/image26.png" /><Relationship Id="rId73" Type="http://schemas.openxmlformats.org/officeDocument/2006/relationships/image" Target="../media/image27.svg" /><Relationship Id="rId74" Type="http://schemas.openxmlformats.org/officeDocument/2006/relationships/image" Target="../media/image28.png" /><Relationship Id="rId75" Type="http://schemas.openxmlformats.org/officeDocument/2006/relationships/image" Target="../media/image29.svg" /><Relationship Id="rId76" Type="http://schemas.openxmlformats.org/officeDocument/2006/relationships/image" Target="../media/image30.png" /><Relationship Id="rId77" Type="http://schemas.openxmlformats.org/officeDocument/2006/relationships/image" Target="../media/image31.svg" /><Relationship Id="rId78" Type="http://schemas.openxmlformats.org/officeDocument/2006/relationships/image" Target="../media/image63.png" /><Relationship Id="rId79" Type="http://schemas.openxmlformats.org/officeDocument/2006/relationships/image" Target="../media/image33.svg" /><Relationship Id="rId80" Type="http://schemas.openxmlformats.org/officeDocument/2006/relationships/image" Target="../media/image30.png" /><Relationship Id="rId81" Type="http://schemas.openxmlformats.org/officeDocument/2006/relationships/image" Target="../media/image31.svg" /><Relationship Id="rId82" Type="http://schemas.openxmlformats.org/officeDocument/2006/relationships/image" Target="../media/image63.png" /><Relationship Id="rId83" Type="http://schemas.openxmlformats.org/officeDocument/2006/relationships/image" Target="../media/image33.svg" /><Relationship Id="rId84" Type="http://schemas.openxmlformats.org/officeDocument/2006/relationships/image" Target="../media/image30.png" /><Relationship Id="rId85" Type="http://schemas.openxmlformats.org/officeDocument/2006/relationships/image" Target="../media/image31.svg" /><Relationship Id="rId86" Type="http://schemas.openxmlformats.org/officeDocument/2006/relationships/image" Target="../media/image63.png" /><Relationship Id="rId87" Type="http://schemas.openxmlformats.org/officeDocument/2006/relationships/image" Target="../media/image33.svg" /><Relationship Id="rId88" Type="http://schemas.openxmlformats.org/officeDocument/2006/relationships/image" Target="../media/image34.png" /><Relationship Id="rId89" Type="http://schemas.openxmlformats.org/officeDocument/2006/relationships/image" Target="../media/image35.svg" /><Relationship Id="rId90" Type="http://schemas.openxmlformats.org/officeDocument/2006/relationships/image" Target="../media/image34.png" /><Relationship Id="rId91" Type="http://schemas.openxmlformats.org/officeDocument/2006/relationships/image" Target="../media/image35.svg" /><Relationship Id="rId92" Type="http://schemas.openxmlformats.org/officeDocument/2006/relationships/image" Target="../media/image34.png" /><Relationship Id="rId93" Type="http://schemas.openxmlformats.org/officeDocument/2006/relationships/image" Target="../media/image35.svg" /><Relationship Id="rId94" Type="http://schemas.openxmlformats.org/officeDocument/2006/relationships/image" Target="../media/image36.png" /><Relationship Id="rId95" Type="http://schemas.openxmlformats.org/officeDocument/2006/relationships/image" Target="../media/image37.svg" /><Relationship Id="rId96" Type="http://schemas.openxmlformats.org/officeDocument/2006/relationships/image" Target="../media/image36.png" /><Relationship Id="rId97" Type="http://schemas.openxmlformats.org/officeDocument/2006/relationships/image" Target="../media/image37.svg" /><Relationship Id="rId98" Type="http://schemas.openxmlformats.org/officeDocument/2006/relationships/image" Target="../media/image38.png" /><Relationship Id="rId99" Type="http://schemas.openxmlformats.org/officeDocument/2006/relationships/image" Target="../media/image39.svg" /><Relationship Id="rId100" Type="http://schemas.openxmlformats.org/officeDocument/2006/relationships/image" Target="../media/image40.png" /><Relationship Id="rId101" Type="http://schemas.openxmlformats.org/officeDocument/2006/relationships/image" Target="../media/image41.svg" /><Relationship Id="rId102" Type="http://schemas.openxmlformats.org/officeDocument/2006/relationships/image" Target="../media/image42.png" /><Relationship Id="rId103" Type="http://schemas.openxmlformats.org/officeDocument/2006/relationships/image" Target="../media/image43.svg" /><Relationship Id="rId104" Type="http://schemas.openxmlformats.org/officeDocument/2006/relationships/image" Target="../media/image44.png" /><Relationship Id="rId105" Type="http://schemas.openxmlformats.org/officeDocument/2006/relationships/image" Target="../media/image45.svg" /><Relationship Id="rId106" Type="http://schemas.openxmlformats.org/officeDocument/2006/relationships/image" Target="../media/image6.png" /><Relationship Id="rId107" Type="http://schemas.openxmlformats.org/officeDocument/2006/relationships/image" Target="../media/image7.svg" /><Relationship Id="rId108" Type="http://schemas.openxmlformats.org/officeDocument/2006/relationships/image" Target="../media/image6.png" /><Relationship Id="rId109" Type="http://schemas.openxmlformats.org/officeDocument/2006/relationships/image" Target="../media/image7.svg" /><Relationship Id="rId110" Type="http://schemas.openxmlformats.org/officeDocument/2006/relationships/image" Target="../media/image6.png" /><Relationship Id="rId111" Type="http://schemas.openxmlformats.org/officeDocument/2006/relationships/image" Target="../media/image7.sv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.xml" /><Relationship Id="rId19" Type="http://schemas.openxmlformats.org/officeDocument/2006/relationships/chart" Target="../charts/chart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.xml" /><Relationship Id="rId35" Type="http://schemas.openxmlformats.org/officeDocument/2006/relationships/chart" Target="../charts/chart4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5.xml" /><Relationship Id="rId19" Type="http://schemas.openxmlformats.org/officeDocument/2006/relationships/chart" Target="../charts/chart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7.xml" /><Relationship Id="rId35" Type="http://schemas.openxmlformats.org/officeDocument/2006/relationships/chart" Target="../charts/chart8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9.xml" /><Relationship Id="rId19" Type="http://schemas.openxmlformats.org/officeDocument/2006/relationships/chart" Target="../charts/chart1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1.xml" /><Relationship Id="rId35" Type="http://schemas.openxmlformats.org/officeDocument/2006/relationships/chart" Target="../charts/chart12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3.xml" /><Relationship Id="rId19" Type="http://schemas.openxmlformats.org/officeDocument/2006/relationships/chart" Target="../charts/chart1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5.xml" /><Relationship Id="rId35" Type="http://schemas.openxmlformats.org/officeDocument/2006/relationships/chart" Target="../charts/chart16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17.xml" /><Relationship Id="rId19" Type="http://schemas.openxmlformats.org/officeDocument/2006/relationships/chart" Target="../charts/chart18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19.xml" /><Relationship Id="rId35" Type="http://schemas.openxmlformats.org/officeDocument/2006/relationships/chart" Target="../charts/chart20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1.xml" /><Relationship Id="rId19" Type="http://schemas.openxmlformats.org/officeDocument/2006/relationships/chart" Target="../charts/chart22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3.xml" /><Relationship Id="rId35" Type="http://schemas.openxmlformats.org/officeDocument/2006/relationships/chart" Target="../charts/chart2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5.xml" /><Relationship Id="rId19" Type="http://schemas.openxmlformats.org/officeDocument/2006/relationships/chart" Target="../charts/chart26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27.xml" /><Relationship Id="rId35" Type="http://schemas.openxmlformats.org/officeDocument/2006/relationships/chart" Target="../charts/chart2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29.xml" /><Relationship Id="rId19" Type="http://schemas.openxmlformats.org/officeDocument/2006/relationships/chart" Target="../charts/chart3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1.xml" /><Relationship Id="rId35" Type="http://schemas.openxmlformats.org/officeDocument/2006/relationships/chart" Target="../charts/chart32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3.xml" /><Relationship Id="rId19" Type="http://schemas.openxmlformats.org/officeDocument/2006/relationships/chart" Target="../charts/chart34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35.xml" /><Relationship Id="rId35" Type="http://schemas.openxmlformats.org/officeDocument/2006/relationships/chart" Target="../charts/chart3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7" Type="http://schemas.openxmlformats.org/officeDocument/2006/relationships/image" Target="../media/image241.png" /><Relationship Id="rId18" Type="http://schemas.openxmlformats.org/officeDocument/2006/relationships/image" Target="../media/image49.png" /><Relationship Id="rId19" Type="http://schemas.openxmlformats.org/officeDocument/2006/relationships/image" Target="../media/image50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8.png" /><Relationship Id="rId25" Type="http://schemas.openxmlformats.org/officeDocument/2006/relationships/image" Target="../media/image39.svg" /><Relationship Id="rId26" Type="http://schemas.openxmlformats.org/officeDocument/2006/relationships/image" Target="../media/image40.png" /><Relationship Id="rId27" Type="http://schemas.openxmlformats.org/officeDocument/2006/relationships/image" Target="../media/image41.svg" /><Relationship Id="rId28" Type="http://schemas.openxmlformats.org/officeDocument/2006/relationships/image" Target="../media/image42.png" /><Relationship Id="rId29" Type="http://schemas.openxmlformats.org/officeDocument/2006/relationships/image" Target="../media/image43.svg" /><Relationship Id="rId30" Type="http://schemas.openxmlformats.org/officeDocument/2006/relationships/image" Target="../media/image44.png" /><Relationship Id="rId31" Type="http://schemas.openxmlformats.org/officeDocument/2006/relationships/image" Target="../media/image45.svg" /><Relationship Id="rId32" Type="http://schemas.openxmlformats.org/officeDocument/2006/relationships/image" Target="../media/image2.png" /><Relationship Id="rId33" Type="http://schemas.openxmlformats.org/officeDocument/2006/relationships/image" Target="../media/image3.sv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17" Type="http://schemas.openxmlformats.org/officeDocument/2006/relationships/image" Target="../media/image47.svg" /><Relationship Id="rId18" Type="http://schemas.openxmlformats.org/officeDocument/2006/relationships/chart" Target="../charts/chart37.xml" /><Relationship Id="rId19" Type="http://schemas.openxmlformats.org/officeDocument/2006/relationships/image" Target="../media/image2.png" /><Relationship Id="rId20" Type="http://schemas.openxmlformats.org/officeDocument/2006/relationships/image" Target="../media/image3.svg" /><Relationship Id="rId21" Type="http://schemas.openxmlformats.org/officeDocument/2006/relationships/image" Target="../media/image36.png" /><Relationship Id="rId22" Type="http://schemas.openxmlformats.org/officeDocument/2006/relationships/image" Target="../media/image37.svg" /><Relationship Id="rId23" Type="http://schemas.openxmlformats.org/officeDocument/2006/relationships/image" Target="../media/image36.png" /><Relationship Id="rId24" Type="http://schemas.openxmlformats.org/officeDocument/2006/relationships/image" Target="../media/image37.svg" /><Relationship Id="rId25" Type="http://schemas.openxmlformats.org/officeDocument/2006/relationships/image" Target="../media/image38.png" /><Relationship Id="rId26" Type="http://schemas.openxmlformats.org/officeDocument/2006/relationships/image" Target="../media/image39.svg" /><Relationship Id="rId27" Type="http://schemas.openxmlformats.org/officeDocument/2006/relationships/image" Target="../media/image40.png" /><Relationship Id="rId28" Type="http://schemas.openxmlformats.org/officeDocument/2006/relationships/image" Target="../media/image41.svg" /><Relationship Id="rId29" Type="http://schemas.openxmlformats.org/officeDocument/2006/relationships/image" Target="../media/image42.png" /><Relationship Id="rId30" Type="http://schemas.openxmlformats.org/officeDocument/2006/relationships/image" Target="../media/image43.svg" /><Relationship Id="rId31" Type="http://schemas.openxmlformats.org/officeDocument/2006/relationships/image" Target="../media/image44.png" /><Relationship Id="rId32" Type="http://schemas.openxmlformats.org/officeDocument/2006/relationships/image" Target="../media/image45.svg" /><Relationship Id="rId33" Type="http://schemas.openxmlformats.org/officeDocument/2006/relationships/chart" Target="../charts/chart3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6.png" /><Relationship Id="rId5" Type="http://schemas.openxmlformats.org/officeDocument/2006/relationships/image" Target="../media/image47.svg" /><Relationship Id="rId18" Type="http://schemas.openxmlformats.org/officeDocument/2006/relationships/chart" Target="../charts/chart39.xml" /><Relationship Id="rId19" Type="http://schemas.openxmlformats.org/officeDocument/2006/relationships/chart" Target="../charts/chart40.xml" /><Relationship Id="rId20" Type="http://schemas.openxmlformats.org/officeDocument/2006/relationships/image" Target="../media/image2.png" /><Relationship Id="rId21" Type="http://schemas.openxmlformats.org/officeDocument/2006/relationships/image" Target="../media/image3.svg" /><Relationship Id="rId22" Type="http://schemas.openxmlformats.org/officeDocument/2006/relationships/image" Target="../media/image36.png" /><Relationship Id="rId23" Type="http://schemas.openxmlformats.org/officeDocument/2006/relationships/image" Target="../media/image37.svg" /><Relationship Id="rId24" Type="http://schemas.openxmlformats.org/officeDocument/2006/relationships/image" Target="../media/image36.png" /><Relationship Id="rId25" Type="http://schemas.openxmlformats.org/officeDocument/2006/relationships/image" Target="../media/image37.svg" /><Relationship Id="rId26" Type="http://schemas.openxmlformats.org/officeDocument/2006/relationships/image" Target="../media/image38.png" /><Relationship Id="rId27" Type="http://schemas.openxmlformats.org/officeDocument/2006/relationships/image" Target="../media/image39.svg" /><Relationship Id="rId28" Type="http://schemas.openxmlformats.org/officeDocument/2006/relationships/image" Target="../media/image40.png" /><Relationship Id="rId29" Type="http://schemas.openxmlformats.org/officeDocument/2006/relationships/image" Target="../media/image41.svg" /><Relationship Id="rId30" Type="http://schemas.openxmlformats.org/officeDocument/2006/relationships/image" Target="../media/image42.png" /><Relationship Id="rId31" Type="http://schemas.openxmlformats.org/officeDocument/2006/relationships/image" Target="../media/image43.svg" /><Relationship Id="rId32" Type="http://schemas.openxmlformats.org/officeDocument/2006/relationships/image" Target="../media/image44.png" /><Relationship Id="rId33" Type="http://schemas.openxmlformats.org/officeDocument/2006/relationships/image" Target="../media/image45.svg" /><Relationship Id="rId34" Type="http://schemas.openxmlformats.org/officeDocument/2006/relationships/chart" Target="../charts/chart41.xml" /><Relationship Id="rId35" Type="http://schemas.openxmlformats.org/officeDocument/2006/relationships/chart" Target="../charts/chart42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6" Type="http://schemas.openxmlformats.org/officeDocument/2006/relationships/image" Target="../media/image2.png" /><Relationship Id="rId17" Type="http://schemas.openxmlformats.org/officeDocument/2006/relationships/image" Target="../media/image3.svg" /><Relationship Id="rId18" Type="http://schemas.openxmlformats.org/officeDocument/2006/relationships/image" Target="../media/image36.png" /><Relationship Id="rId19" Type="http://schemas.openxmlformats.org/officeDocument/2006/relationships/image" Target="../media/image37.svg" /><Relationship Id="rId20" Type="http://schemas.openxmlformats.org/officeDocument/2006/relationships/image" Target="../media/image36.png" /><Relationship Id="rId21" Type="http://schemas.openxmlformats.org/officeDocument/2006/relationships/image" Target="../media/image37.svg" /><Relationship Id="rId22" Type="http://schemas.openxmlformats.org/officeDocument/2006/relationships/image" Target="../media/image38.png" /><Relationship Id="rId23" Type="http://schemas.openxmlformats.org/officeDocument/2006/relationships/image" Target="../media/image39.svg" /><Relationship Id="rId24" Type="http://schemas.openxmlformats.org/officeDocument/2006/relationships/image" Target="../media/image40.png" /><Relationship Id="rId25" Type="http://schemas.openxmlformats.org/officeDocument/2006/relationships/image" Target="../media/image41.svg" /><Relationship Id="rId26" Type="http://schemas.openxmlformats.org/officeDocument/2006/relationships/image" Target="../media/image42.png" /><Relationship Id="rId27" Type="http://schemas.openxmlformats.org/officeDocument/2006/relationships/image" Target="../media/image43.svg" /><Relationship Id="rId28" Type="http://schemas.openxmlformats.org/officeDocument/2006/relationships/image" Target="../media/image44.png" /><Relationship Id="rId29" Type="http://schemas.openxmlformats.org/officeDocument/2006/relationships/image" Target="../media/image45.svg" /><Relationship Id="rId30" Type="http://schemas.openxmlformats.org/officeDocument/2006/relationships/image" Target="../media/image46.png" /><Relationship Id="rId31" Type="http://schemas.openxmlformats.org/officeDocument/2006/relationships/image" Target="../media/image47.svg" /></Relationships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 bwMode="white"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 bwMode="white"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47">
            <a:lum/>
          </a:blip>
          <a:srcRect/>
          <a:stretch>
            <a:fillRect/>
          </a:stretch>
        </p:blipFill>
        <p:spPr bwMode="white"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 bwMode="white"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 bwMode="white"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 bwMode="white"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 bwMode="white"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 bwMode="white"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 bwMode="white"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 bwMode="white"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 bwMode="white"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 bwMode="white"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 bwMode="white"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 bwMode="white"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 bwMode="white"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 bwMode="white"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 bwMode="white"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 bwMode="white"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SK116NN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 bwMode="white"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White Lion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 bwMode="white"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51.02%</a:t>
            </a:r>
            <a:endParaRPr lang="en-GB" sz="1100" b="1" dirty="0">
              <a:latin typeface="Montserrat"/>
            </a:endParaRP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 bwMode="white"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On A Budget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 bwMode="white"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 bwMode="white"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 bwMode="white"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£7.36</a:t>
            </a:r>
            <a:endParaRPr lang="en-GB" sz="1100" b="1" dirty="0">
              <a:latin typeface="Montserrat"/>
            </a:endParaRP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 bwMode="white"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  <a:endParaRPr lang="en-GB" sz="900" dirty="0">
              <a:latin typeface="Montserrat"/>
            </a:endParaRP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 bwMode="white"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66.55%</a:t>
            </a:r>
            <a:endParaRPr lang="en-GB" sz="1100" b="1" dirty="0">
              <a:latin typeface="Montserrat"/>
            </a:endParaRP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 bwMode="white"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Macclesfield(2.00 miles)</a:t>
            </a:r>
            <a:endParaRPr lang="en-GB" sz="900" dirty="0">
              <a:latin typeface="Montserrat"/>
            </a:endParaRP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 bwMode="white"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 bwMode="white"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Urban city and town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 bwMode="white"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 bwMode="white"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Manchester</a:t>
            </a:r>
            <a:endParaRPr lang="en-GB" sz="900" dirty="0">
              <a:latin typeface="Montserrat"/>
            </a:endParaRP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 bwMode="white"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SK118NA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 bwMode="white"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 bwMode="white">
          <a:xfrm>
            <a:off x="829599" y="1416348"/>
            <a:ext cx="14224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Ivy Leaf SK118NA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 bwMode="white"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 bwMode="white"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SK117UF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 bwMode="white"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Flower Pot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 bwMode="white"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Weaver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 bwMode="white"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SK117XZ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 bwMode="white"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 bwMode="white"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 bwMode="white"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 bwMode="white"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Low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 bwMode="white"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73.26%</a:t>
            </a:r>
            <a:endParaRPr lang="en-GB" sz="1100" b="1" dirty="0">
              <a:latin typeface="Montserrat"/>
            </a:endParaRP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 bwMode="white"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 bwMode="white"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38.34%</a:t>
            </a:r>
            <a:endParaRPr lang="en-GB" sz="1100" b="1" dirty="0">
              <a:latin typeface="Montserrat"/>
            </a:endParaRP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 bwMode="white"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 bwMode="white"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 bwMode="white"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 bwMode="white"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23.85%</a:t>
            </a:r>
            <a:endParaRPr lang="en-GB" sz="1100" b="1" dirty="0">
              <a:latin typeface="Montserrat"/>
            </a:endParaRP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 bwMode="white"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Fri</a:t>
            </a:r>
          </a:p>
        </p:txBody>
      </p:sp>
      <p:sp>
        <p:nvSpPr>
          <p:cNvPr id="76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 bwMode="white"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 bwMode="white"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 bwMode="white"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Mighty Local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 bwMode="white"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 bwMode="white"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 bwMode="white"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 bwMode="white"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4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rcRect/>
          <a:stretch>
            <a:fillRect/>
          </a:stretch>
        </p:blipFill>
        <p:spPr bwMode="white"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5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>
            <a:fillRect/>
          </a:stretch>
        </p:blipFill>
        <p:spPr bwMode="white"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5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rcRect/>
          <a:stretch>
            <a:fillRect/>
          </a:stretch>
        </p:blipFill>
        <p:spPr bwMode="white"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5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rcRect/>
          <a:stretch>
            <a:fillRect/>
          </a:stretch>
        </p:blipFill>
        <p:spPr bwMode="white"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5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>
            <a:fillRect/>
          </a:stretch>
        </p:blipFill>
        <p:spPr bwMode="white"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6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rcRect/>
          <a:stretch>
            <a:fillRect/>
          </a:stretch>
        </p:blipFill>
        <p:spPr bwMode="white"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6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rcRect/>
          <a:stretch>
            <a:fillRect/>
          </a:stretch>
        </p:blipFill>
        <p:spPr bwMode="white"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6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rcRect/>
          <a:stretch>
            <a:fillRect/>
          </a:stretch>
        </p:blipFill>
        <p:spPr bwMode="white"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6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rcRect/>
          <a:stretch>
            <a:fillRect/>
          </a:stretch>
        </p:blipFill>
        <p:spPr bwMode="white"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6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rcRect/>
          <a:stretch>
            <a:fillRect/>
          </a:stretch>
        </p:blipFill>
        <p:spPr bwMode="white"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7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rcRect/>
          <a:stretch>
            <a:fillRect/>
          </a:stretch>
        </p:blipFill>
        <p:spPr bwMode="white"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7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rcRect/>
          <a:stretch>
            <a:fillRect/>
          </a:stretch>
        </p:blipFill>
        <p:spPr bwMode="white"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7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rcRect/>
          <a:stretch>
            <a:fillRect/>
          </a:stretch>
        </p:blipFill>
        <p:spPr bwMode="white"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 bwMode="white">
          <a:xfrm>
            <a:off x="11239887" y="2625880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7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78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79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 bwMode="white">
          <a:xfrm>
            <a:off x="11239887" y="3722703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80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82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3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 bwMode="white">
          <a:xfrm>
            <a:off x="11239887" y="4804215"/>
            <a:ext cx="495300" cy="390525"/>
            <a:chOff x="9411528" y="2976323"/>
            <a:chExt cx="495300" cy="390525"/>
          </a:xfrm>
          <a:ln>
            <a:headEnd type="none"/>
            <a:tailEnd type="none"/>
          </a:ln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84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5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86">
              <a:lum/>
              <a:extLst>
                <a:ext uri="{28A0092B-C50C-407E-A947-70E740481C1C}">
                  <a14:useLocalDpi xmlns:a14="http://schemas.microsoft.com/office/drawing/2016/SVG/main" val="0"/>
                </a:ext>
                <a:ext uri="{96DAC541-7B7A-43D3-8B79-37D633B846F1}">
                  <asvg:svgBlip xmlns:asvg="http://schemas.microsoft.com/office/drawing/2016/SVG/main" r:embed="rId87"/>
                </a:ext>
              </a:extLst>
            </a:blip>
            <a:srcRect/>
            <a:stretch>
              <a:fillRect/>
            </a:stretch>
          </p:blipFill>
          <p:spPr bwMode="white"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 bwMode="white"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 bwMode="white"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 bwMode="white"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8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9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9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rcRect/>
          <a:stretch>
            <a:fillRect/>
          </a:stretch>
        </p:blipFill>
        <p:spPr bwMode="white"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9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9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9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10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10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10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10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rcRect/>
          <a:stretch>
            <a:fillRect/>
          </a:stretch>
        </p:blipFill>
        <p:spPr bwMode="white"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 bwMode="white"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0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rcRect/>
          <a:stretch>
            <a:fillRect/>
          </a:stretch>
        </p:blipFill>
        <p:spPr bwMode="white"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11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rcRect/>
          <a:stretch>
            <a:fillRect/>
          </a:stretch>
        </p:blipFill>
        <p:spPr bwMode="white"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 bwMode="white">
          <a:xfrm flipH="1" flipV="1">
            <a:off x="22519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85353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89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Ivy Leaf SK118NA and 97 Chains in 3 Miles from 05/04/2023 - 27/03/2024 split by Day of Week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Ivy Leaf SK118NA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85353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Ivy Leaf SK118NA and 97 Chains in 3 Miles from 05/04/2023 - 27/03/2024 and the number of visits made Per Annum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Ivy Leaf SK118NA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85353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Ivy Leaf SK118NA and 97 Chains in 3 Miles from 05/04/2023 - 27/03/2024 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Ivy Leaf SK118NA and 97 Chains in 3 Miles from 05/04/2023 - 27/03/2024 split by Age Range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Ivy Leaf SK118NA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39486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227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Ivy Leaf SK118NA and 97 Chains in 3 Miles from 05/04/2023 - 27/03/2024 split by Affluence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Ivy Leaf SK118NA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40086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Ivy Leaf SK118NA and 97 Chains in 3 Miles from 05/04/2023 - 27/03/2024 split by Gender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Ivy Leaf SK118NA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40086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Ivy Leaf SK118NA and 97 Chains in 3 Miles from 05/04/2023 - 27/03/2024 split by Segment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Ivy Leaf SK118NA compare versus its competitors?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85353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Ivy Leaf SK118NA and 97 Chains in 3 Miles from 05/04/2023 - 27/03/2024 split by Distance travelled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Ivy Leaf SK118NA compare versus its competitors based on travel distances?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38866 Competitor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124 Competitors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17">
            <a:lum/>
          </a:blip>
          <a:srcRect/>
          <a:stretch>
            <a:fillRect/>
          </a:stretch>
        </p:blipFill>
        <p:spPr bwMode="white"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 bwMode="white"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Ivy Leaf SK118NA for 05/04/2023 - 27/03/2024 live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0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Ivy Leaf SK118NA come from?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3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230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1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Ivy Leaf SK118NA, who are the top 20 competitors from 97 Chains in 3 Miles for 05/04/2023 - 27/03/2024 split by Venue</a:t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4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Ivy Leaf SK118NA also visit?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7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2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23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25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27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29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31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8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19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Ivy Leaf SK118NA changed between two date ranges?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8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 bwMode="white"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 bwMode="white"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3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539 Site Customers</a:t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4"/>
          </a:graphicData>
        </a:graphic>
      </p:graphicFrame>
      <p:graphicFrame>
        <p:nvGraphicFramePr>
          <p:cNvPr id="0" name=""/>
          <p:cNvGraphicFramePr/>
          <p:nvPr/>
        </p:nvGraphicFramePr>
        <p:xfrm rot="0">
          <a:off x="0" y="0"/>
          <a:ext cx="0" cy="0"/>
        </p:xfrm>
        <a:graphic>
          <a:graphicData uri="http://schemas.openxmlformats.org/drawingml/2006/chart">
            <c:chart xmlns:r="http://schemas.openxmlformats.org/officeDocument/2006/relationships" xmlns:c="http://schemas.openxmlformats.org/drawingml/2006/chart" r:id="rId3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1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 bwMode="white"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 bwMode="white"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/>
            </a:r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 bwMode="white"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 bwMode="white"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 bwMode="white"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Ivy Leaf SK118NA compare to the national average (1 = low, 10 = high)</a:t>
            </a:r>
            <a:endParaRPr lang="en-GB" sz="10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 bwMode="white"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anchor="t" wrap="square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1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 bwMode="white"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 bwMode="white"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wrap="square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spc="20" kern="80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2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 bwMode="white"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22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 bwMode="white"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24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 bwMode="white"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26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 bwMode="white"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 bwMode="white"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defTabSz="914400"/>
            <a:r>
              <a:rPr lang="en-GB" sz="900" dirty="0">
                <a:latin typeface="Montserrat"/>
              </a:rPr>
              <a:t>05/04/2023 - 27/03/2024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28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 bwMode="white"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30">
            <a:lum/>
            <a:extLst>
              <a:ext uri="{28A0092B-C50C-407E-A947-70E740481C1C}">
                <a14:useLocalDpi xmlns:a14="http://schemas.microsoft.com/office/drawing/2016/SVG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 bwMode="white"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 bwMode="white">
          <a:xfrm>
            <a:off x="1192682" y="220269"/>
            <a:ext cx="14224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Ins="90000" bIns="118800" anchor="ctr" wrap="none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Ivy Leaf SK118NA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 bwMode="white"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 bwMode="white"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 bwMode="white"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 bwMode="white"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54000" anchor="ctr" wrap="none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/>
            </a:r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 rot="0"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524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Data Type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Name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250m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500m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500m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1 mile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 mile Spend vs National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Spend in 3 miles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 mile Spend vs National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Total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Annual Sales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£640K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£640K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£19.84M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£107.36M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Mon - Thu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40.8%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Fri - Sat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44.0%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43.8%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Weekpart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Sun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16.8%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 to 24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 to 34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20.5%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35 to 44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15.9%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45 to 54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55 to 64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18.6%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65 to 74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75+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Business Elite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0.4%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Prosperous Professionals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Flourishing Society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Content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White Collar Neighbourhoods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10.2%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Enterprising Mainstream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Paying The Mortgage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17.1%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14.5%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Cash Conscious Communities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8.9%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On A Budget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38.4%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12.3%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11.0%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9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CAMEO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Family Value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8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AB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5.4%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25.8%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31.8%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C1C2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36.5%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52.6%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7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46.7%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4</a:t>
                      </a:r>
                      <a:endParaRPr/>
                    </a:p>
                  </a:txBody>
                  <a:tcPr horzOverflow="overflow"/>
                </a:tc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Affluence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DE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58.1%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10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21.6%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21.5%</a:t>
                      </a:r>
                      <a:endParaRPr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rPr/>
                        <a:t>6</a:t>
                      </a:r>
                      <a:endParaRPr/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Characters>0</Characters>
  <Company/>
  <Lines>0</Lines>
  <MMClips>0</MMClips>
  <Notes>0</Notes>
  <Pages>0</Pages>
  <Paragraphs>198</Paragraphs>
  <PresentationFormat>Widescreen</PresentationFormat>
  <HiddenSlides>0</HiddenSlides>
  <LinksUpToDate>false</LinksUpToDate>
  <ScaleCrop>false</ScaleCrop>
  <Slides>16</Slides>
  <TotalTime>8484</TotalTime>
  <Words>470</Words>
  <AppVersion>12.0000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Hospitality Data Insights Ltd</dc:creator>
  <cp:lastModifiedBy>Tom</cp:lastModifiedBy>
  <dcterms:created xsi:type="dcterms:W3CDTF">2023-02-27T15:44:52Z</dcterms:created>
  <dcterms:modified xsi:type="dcterms:W3CDTF">2024-03-14T10:30:41Z</dcterms:modified>
  <cp:revision>133</cp:revision>
  <dc:title>PowerPoint Presentation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