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FA8D38"/>
    <a:srgbClr val="666666"/>
    <a:srgbClr val="2EADE4"/>
    <a:srgbClr val="3A454F"/>
    <a:srgbClr val="FDBC05"/>
    <a:srgbClr val="4FC042"/>
    <a:srgbClr val="264FBF"/>
    <a:srgbClr val="E7E6E6"/>
    <a:srgbClr val="F5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67" d="100"/>
          <a:sy n="67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721-44D6-B498-D650603E7ACE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0.13569999999999999</c:v>
                </c:pt>
                <c:pt idx="1">
                  <c:v>0.10440000000000001</c:v>
                </c:pt>
                <c:pt idx="2">
                  <c:v>0.1062</c:v>
                </c:pt>
                <c:pt idx="3">
                  <c:v>0.10929999999999999</c:v>
                </c:pt>
                <c:pt idx="4">
                  <c:v>0.1678</c:v>
                </c:pt>
                <c:pt idx="5">
                  <c:v>0.19139999999999999</c:v>
                </c:pt>
                <c:pt idx="6">
                  <c:v>0.18479999999999999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1-44D6-B498-D650603E7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Wellwood Arms NE650LD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0.11070000000000001</c:v>
                </c:pt>
                <c:pt idx="1">
                  <c:v>0.1203</c:v>
                </c:pt>
                <c:pt idx="2">
                  <c:v>8.7099999999999997E-2</c:v>
                </c:pt>
                <c:pt idx="3">
                  <c:v>0.10059999999999999</c:v>
                </c:pt>
                <c:pt idx="4">
                  <c:v>0.1636</c:v>
                </c:pt>
                <c:pt idx="5">
                  <c:v>0.17649999999999999</c:v>
                </c:pt>
                <c:pt idx="6">
                  <c:v>0.24079999999999999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21-44D6-B498-D650603E7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Radcliffe Wormens Club NE650RA</c:v>
                </c:pt>
                <c:pt idx="1">
                  <c:v>Lounge Bar NE650DR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5.2412999999999998</c:v>
                </c:pt>
                <c:pt idx="1">
                  <c:v>1.4160999999999999</c:v>
                </c:pt>
                <c:pt idx="2">
                  <c:v>0.93840000000000001</c:v>
                </c:pt>
                <c:pt idx="3">
                  <c:v>-0.2271</c:v>
                </c:pt>
                <c:pt idx="4">
                  <c:v>-0.29849999999999999</c:v>
                </c:pt>
                <c:pt idx="5">
                  <c:v>-0.90400000000000003</c:v>
                </c:pt>
                <c:pt idx="6">
                  <c:v>-1.5821000000000001</c:v>
                </c:pt>
                <c:pt idx="7">
                  <c:v>-1.8786</c:v>
                </c:pt>
                <c:pt idx="8">
                  <c:v>-2.5905</c:v>
                </c:pt>
                <c:pt idx="9">
                  <c:v>-3.9291</c:v>
                </c:pt>
                <c:pt idx="10">
                  <c:v>-45.054400000000001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E28-41B4-8519-A57603D3A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B9-40D9-92E6-3B3DB10578A7}"/>
              </c:ext>
            </c:extLst>
          </c:dPt>
          <c:cat>
            <c:strRef>
              <c:f>'Sheet1'!$A$2:$A$12</c:f>
              <c:strCache>
                <c:ptCount val="11"/>
                <c:pt idx="0">
                  <c:v>The Harbour Inn NE650AA</c:v>
                </c:pt>
                <c:pt idx="1">
                  <c:v>Cock And Bull NE650DQ</c:v>
                </c:pt>
                <c:pt idx="2">
                  <c:v>Amble Inn NE650PE</c:v>
                </c:pt>
                <c:pt idx="3">
                  <c:v>Blue Bell Inn NE650LU</c:v>
                </c:pt>
                <c:pt idx="4">
                  <c:v>Masons Arms (Morpeth) NE650NH</c:v>
                </c:pt>
                <c:pt idx="5">
                  <c:v>Tavern NE650DA</c:v>
                </c:pt>
                <c:pt idx="6">
                  <c:v>Radcliffe Wormens Club NE650RA</c:v>
                </c:pt>
                <c:pt idx="7">
                  <c:v>Lounge Bar NE650DR</c:v>
                </c:pt>
                <c:pt idx="8">
                  <c:v>Waterloo NE650BZ</c:v>
                </c:pt>
                <c:pt idx="9">
                  <c:v>Wellwood Arms NE650LD</c:v>
                </c:pt>
                <c:pt idx="10">
                  <c:v>Curious Tavern NE650DQ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9.5100000000000004E-2</c:v>
                </c:pt>
                <c:pt idx="1">
                  <c:v>2.5000000000000001E-3</c:v>
                </c:pt>
                <c:pt idx="2">
                  <c:v>0.4778</c:v>
                </c:pt>
                <c:pt idx="3">
                  <c:v>1.7999999999999999E-2</c:v>
                </c:pt>
                <c:pt idx="4">
                  <c:v>4.36E-2</c:v>
                </c:pt>
                <c:pt idx="5">
                  <c:v>3.7400000000000003E-2</c:v>
                </c:pt>
                <c:pt idx="6">
                  <c:v>8.8000000000000005E-3</c:v>
                </c:pt>
                <c:pt idx="7">
                  <c:v>9.7999999999999997E-3</c:v>
                </c:pt>
                <c:pt idx="8">
                  <c:v>8.0000000000000002E-3</c:v>
                </c:pt>
                <c:pt idx="9">
                  <c:v>0.1633</c:v>
                </c:pt>
                <c:pt idx="10">
                  <c:v>0.13519999999999999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B9-40D9-92E6-3B3DB10578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The Harbour Inn NE650AA</c:v>
                </c:pt>
                <c:pt idx="1">
                  <c:v>Cock And Bull NE650DQ</c:v>
                </c:pt>
                <c:pt idx="2">
                  <c:v>Amble Inn NE650PE</c:v>
                </c:pt>
                <c:pt idx="3">
                  <c:v>Blue Bell Inn NE650LU</c:v>
                </c:pt>
                <c:pt idx="4">
                  <c:v>Masons Arms (Morpeth) NE650NH</c:v>
                </c:pt>
                <c:pt idx="5">
                  <c:v>Tavern NE650DA</c:v>
                </c:pt>
                <c:pt idx="6">
                  <c:v>Radcliffe Wormens Club NE650RA</c:v>
                </c:pt>
                <c:pt idx="7">
                  <c:v>Lounge Bar NE650DR</c:v>
                </c:pt>
                <c:pt idx="8">
                  <c:v>Waterloo NE650BZ</c:v>
                </c:pt>
                <c:pt idx="9">
                  <c:v>Wellwood Arms NE650LD</c:v>
                </c:pt>
                <c:pt idx="10">
                  <c:v>Curious Tavern NE650DQ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0.182</c:v>
                </c:pt>
                <c:pt idx="1">
                  <c:v>4.9200000000000001E-2</c:v>
                </c:pt>
                <c:pt idx="2">
                  <c:v>0.48899999999999999</c:v>
                </c:pt>
                <c:pt idx="3">
                  <c:v>1.95E-2</c:v>
                </c:pt>
                <c:pt idx="4">
                  <c:v>4.1599999999999998E-2</c:v>
                </c:pt>
                <c:pt idx="5">
                  <c:v>3.5099999999999999E-2</c:v>
                </c:pt>
                <c:pt idx="6">
                  <c:v>5.1000000000000004E-3</c:v>
                </c:pt>
                <c:pt idx="7">
                  <c:v>3.5999999999999999E-3</c:v>
                </c:pt>
                <c:pt idx="8">
                  <c:v>1.8E-3</c:v>
                </c:pt>
                <c:pt idx="9">
                  <c:v>0.14360000000000001</c:v>
                </c:pt>
                <c:pt idx="10">
                  <c:v>2.8899999999999999E-2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B9-40D9-92E6-3B3DB1057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The Harbour Inn NE650AA</c:v>
                </c:pt>
                <c:pt idx="1">
                  <c:v>Cock And Bull NE650DQ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8.6900000000000005E-2</c:v>
                </c:pt>
                <c:pt idx="1">
                  <c:v>4.6699999999999998E-2</c:v>
                </c:pt>
                <c:pt idx="2">
                  <c:v>1.12E-2</c:v>
                </c:pt>
                <c:pt idx="3">
                  <c:v>1.5E-3</c:v>
                </c:pt>
                <c:pt idx="4">
                  <c:v>-2E-3</c:v>
                </c:pt>
                <c:pt idx="5">
                  <c:v>-2.3E-3</c:v>
                </c:pt>
                <c:pt idx="6">
                  <c:v>-3.7000000000000002E-3</c:v>
                </c:pt>
                <c:pt idx="7">
                  <c:v>-6.1999999999999998E-3</c:v>
                </c:pt>
                <c:pt idx="8">
                  <c:v>-6.1999999999999998E-3</c:v>
                </c:pt>
                <c:pt idx="9">
                  <c:v>-1.9699999999999999E-2</c:v>
                </c:pt>
                <c:pt idx="10">
                  <c:v>-0.10630000000000001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DEA-4FDA-A6D2-3D0CB86B2D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CD-4555-8825-1B378246C6A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7.3000000000000001E-3</c:v>
                </c:pt>
                <c:pt idx="1">
                  <c:v>7.3400000000000007E-2</c:v>
                </c:pt>
                <c:pt idx="2">
                  <c:v>0.1245</c:v>
                </c:pt>
                <c:pt idx="3">
                  <c:v>0.2213</c:v>
                </c:pt>
                <c:pt idx="4">
                  <c:v>0.29060000000000002</c:v>
                </c:pt>
                <c:pt idx="5">
                  <c:v>0.1903</c:v>
                </c:pt>
                <c:pt idx="6">
                  <c:v>9.2200000000000004E-2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CD-4555-8825-1B378246C6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Wellwood Arms NE650LD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2.0899999999999998E-2</c:v>
                </c:pt>
                <c:pt idx="1">
                  <c:v>9.9400000000000002E-2</c:v>
                </c:pt>
                <c:pt idx="2">
                  <c:v>0.13619999999999999</c:v>
                </c:pt>
                <c:pt idx="3">
                  <c:v>0.18890000000000001</c:v>
                </c:pt>
                <c:pt idx="4">
                  <c:v>0.28489999999999999</c:v>
                </c:pt>
                <c:pt idx="5">
                  <c:v>0.15709999999999999</c:v>
                </c:pt>
                <c:pt idx="6">
                  <c:v>0.11219999999999999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CD-4555-8825-1B378246C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1.3599999999999999E-2</c:v>
                </c:pt>
                <c:pt idx="1">
                  <c:v>2.5999999999999999E-2</c:v>
                </c:pt>
                <c:pt idx="2">
                  <c:v>1.17E-2</c:v>
                </c:pt>
                <c:pt idx="3">
                  <c:v>-3.2399999999999998E-2</c:v>
                </c:pt>
                <c:pt idx="4">
                  <c:v>-5.7000000000000002E-3</c:v>
                </c:pt>
                <c:pt idx="5">
                  <c:v>-3.32E-2</c:v>
                </c:pt>
                <c:pt idx="6">
                  <c:v>0.02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6D8-479E-8439-6AB9B360A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-2.5000000000000001E-2</c:v>
                </c:pt>
                <c:pt idx="1">
                  <c:v>1.5900000000000001E-2</c:v>
                </c:pt>
                <c:pt idx="2">
                  <c:v>-1.9099999999999999E-2</c:v>
                </c:pt>
                <c:pt idx="3">
                  <c:v>-8.6999999999999994E-3</c:v>
                </c:pt>
                <c:pt idx="4">
                  <c:v>-4.1999999999999997E-3</c:v>
                </c:pt>
                <c:pt idx="5">
                  <c:v>-1.49E-2</c:v>
                </c:pt>
                <c:pt idx="6">
                  <c:v>5.6000000000000001E-2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EEE-4E28-ABE1-DA8B78A8C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98-4368-BAB2-76BB866BF4FB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0.23119999999999999</c:v>
                </c:pt>
                <c:pt idx="1">
                  <c:v>0.52039999999999997</c:v>
                </c:pt>
                <c:pt idx="2">
                  <c:v>0.2482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98-4368-BAB2-76BB866BF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Wellwood Arms NE650LD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0.20880000000000001</c:v>
                </c:pt>
                <c:pt idx="1">
                  <c:v>0.50539999999999996</c:v>
                </c:pt>
                <c:pt idx="2">
                  <c:v>0.28560000000000002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98-4368-BAB2-76BB866BF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-2.24E-2</c:v>
                </c:pt>
                <c:pt idx="1">
                  <c:v>-1.4999999999999999E-2</c:v>
                </c:pt>
                <c:pt idx="2">
                  <c:v>3.7400000000000003E-2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29F-465C-8B2E-4DAF9114A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DB-49D9-8444-FFC30DEC489F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0.35389999999999999</c:v>
                </c:pt>
                <c:pt idx="1">
                  <c:v>0.64600000000000002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B-49D9-8444-FFC30DEC48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Wellwood Arms NE650LD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0.443</c:v>
                </c:pt>
                <c:pt idx="1">
                  <c:v>0.55689999999999995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DB-49D9-8444-FFC30DEC4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8.9099999999999999E-2</c:v>
                </c:pt>
                <c:pt idx="1">
                  <c:v>-8.9099999999999999E-2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0B6-43CE-8DAA-4D2CB78ED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9F-453F-A083-55636F6A9278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8.9300000000000004E-2</c:v>
                </c:pt>
                <c:pt idx="1">
                  <c:v>4.3900000000000002E-2</c:v>
                </c:pt>
                <c:pt idx="2">
                  <c:v>0.40410000000000001</c:v>
                </c:pt>
                <c:pt idx="3">
                  <c:v>4.7600000000000003E-2</c:v>
                </c:pt>
                <c:pt idx="4">
                  <c:v>0.1124</c:v>
                </c:pt>
                <c:pt idx="5">
                  <c:v>0.1114</c:v>
                </c:pt>
                <c:pt idx="6">
                  <c:v>6.88E-2</c:v>
                </c:pt>
                <c:pt idx="7">
                  <c:v>0.1221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F-453F-A083-55636F6A92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Wellwood Arms NE650LD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0.105</c:v>
                </c:pt>
                <c:pt idx="1">
                  <c:v>7.17E-2</c:v>
                </c:pt>
                <c:pt idx="2">
                  <c:v>0.40539999999999998</c:v>
                </c:pt>
                <c:pt idx="3">
                  <c:v>1.21E-2</c:v>
                </c:pt>
                <c:pt idx="4">
                  <c:v>7.5999999999999998E-2</c:v>
                </c:pt>
                <c:pt idx="5">
                  <c:v>6.1499999999999999E-2</c:v>
                </c:pt>
                <c:pt idx="6">
                  <c:v>0.10879999999999999</c:v>
                </c:pt>
                <c:pt idx="7">
                  <c:v>0.15909999999999999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F-453F-A083-55636F6A9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1.5699999999999999E-2</c:v>
                </c:pt>
                <c:pt idx="1">
                  <c:v>2.7799999999999998E-2</c:v>
                </c:pt>
                <c:pt idx="2">
                  <c:v>1.2999999999999999E-3</c:v>
                </c:pt>
                <c:pt idx="3">
                  <c:v>-3.5499999999999997E-2</c:v>
                </c:pt>
                <c:pt idx="4">
                  <c:v>-3.6400000000000002E-2</c:v>
                </c:pt>
                <c:pt idx="5">
                  <c:v>-4.99E-2</c:v>
                </c:pt>
                <c:pt idx="6">
                  <c:v>0.04</c:v>
                </c:pt>
                <c:pt idx="7">
                  <c:v>3.6999999999999998E-2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F44-46BB-ADC8-A5E63A1D3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6F5-488F-B7A5-389AC47271EC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9.64E-2</c:v>
                </c:pt>
                <c:pt idx="1">
                  <c:v>4.1099999999999998E-2</c:v>
                </c:pt>
                <c:pt idx="2">
                  <c:v>1.9300000000000001E-2</c:v>
                </c:pt>
                <c:pt idx="3">
                  <c:v>3.5499999999999997E-2</c:v>
                </c:pt>
                <c:pt idx="4">
                  <c:v>5.28E-2</c:v>
                </c:pt>
                <c:pt idx="5">
                  <c:v>0.17499999999999999</c:v>
                </c:pt>
                <c:pt idx="6">
                  <c:v>0.57950000000000002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F5-488F-B7A5-389AC47271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Wellwood Arms NE650LD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9.1600000000000001E-2</c:v>
                </c:pt>
                <c:pt idx="1">
                  <c:v>2.8299999999999999E-2</c:v>
                </c:pt>
                <c:pt idx="2">
                  <c:v>2.9999999999999997E-4</c:v>
                </c:pt>
                <c:pt idx="3">
                  <c:v>3.0599999999999999E-2</c:v>
                </c:pt>
                <c:pt idx="4">
                  <c:v>4.0300000000000002E-2</c:v>
                </c:pt>
                <c:pt idx="5">
                  <c:v>0.2049</c:v>
                </c:pt>
                <c:pt idx="6">
                  <c:v>0.60360000000000003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F5-488F-B7A5-389AC4727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-4.7999999999999996E-3</c:v>
                </c:pt>
                <c:pt idx="1">
                  <c:v>-1.2800000000000001E-2</c:v>
                </c:pt>
                <c:pt idx="2">
                  <c:v>-1.9E-2</c:v>
                </c:pt>
                <c:pt idx="3">
                  <c:v>-4.8999999999999998E-3</c:v>
                </c:pt>
                <c:pt idx="4">
                  <c:v>-1.2500000000000001E-2</c:v>
                </c:pt>
                <c:pt idx="5">
                  <c:v>2.9899999999999999E-2</c:v>
                </c:pt>
                <c:pt idx="6">
                  <c:v>2.41E-2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B0C-4BF0-A09E-0DAF270B3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Wellwood Arms NE650LD</c:v>
                </c:pt>
                <c:pt idx="1">
                  <c:v>Amble Inn NE650PE</c:v>
                </c:pt>
                <c:pt idx="2">
                  <c:v>The Harbour Inn NE650AA</c:v>
                </c:pt>
                <c:pt idx="3">
                  <c:v>Masons Arms (Morpeth) NE650NH</c:v>
                </c:pt>
                <c:pt idx="4">
                  <c:v>Cock And Bull NE650DQ</c:v>
                </c:pt>
                <c:pt idx="5">
                  <c:v>Tavern NE650DA</c:v>
                </c:pt>
                <c:pt idx="6">
                  <c:v>Blue Bell Inn NE650LU</c:v>
                </c:pt>
                <c:pt idx="7">
                  <c:v>Curious Tavern NE650DQ</c:v>
                </c:pt>
                <c:pt idx="8">
                  <c:v>Radcliffe Wormens Club NE650RA</c:v>
                </c:pt>
                <c:pt idx="9">
                  <c:v>Lounge Bar NE650DR</c:v>
                </c:pt>
                <c:pt idx="10">
                  <c:v>Waterloo NE650BZ</c:v>
                </c:pt>
              </c:strCache>
            </c:strRef>
          </c:cat>
          <c:val>
            <c:numRef>
              <c:f>'Sheet1'!$F$2:$F$12</c:f>
              <c:numCache>
                <c:formatCode>General</c:formatCode>
                <c:ptCount val="11"/>
                <c:pt idx="0">
                  <c:v>0.40110000000000001</c:v>
                </c:pt>
                <c:pt idx="1">
                  <c:v>0.20130000000000001</c:v>
                </c:pt>
                <c:pt idx="2">
                  <c:v>0.1101</c:v>
                </c:pt>
                <c:pt idx="3">
                  <c:v>8.1799999999999998E-2</c:v>
                </c:pt>
                <c:pt idx="4">
                  <c:v>7.46E-2</c:v>
                </c:pt>
                <c:pt idx="5">
                  <c:v>5.74E-2</c:v>
                </c:pt>
                <c:pt idx="6">
                  <c:v>4.5699999999999998E-2</c:v>
                </c:pt>
                <c:pt idx="7">
                  <c:v>1.4500000000000001E-2</c:v>
                </c:pt>
                <c:pt idx="8">
                  <c:v>6.3E-3</c:v>
                </c:pt>
                <c:pt idx="9">
                  <c:v>3.3999999999999998E-3</c:v>
                </c:pt>
                <c:pt idx="10">
                  <c:v>3.3E-3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8-47AA-B1AE-6D3D57A36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05-43F9-9645-E7C659F87678}"/>
              </c:ext>
            </c:extLst>
          </c:dPt>
          <c:cat>
            <c:strRef>
              <c:f>'Sheet1'!$A$2:$A$12</c:f>
              <c:strCache>
                <c:ptCount val="11"/>
                <c:pt idx="0">
                  <c:v>Cock And Bull NE650DQ</c:v>
                </c:pt>
                <c:pt idx="1">
                  <c:v>The Harbour Inn NE650AA</c:v>
                </c:pt>
                <c:pt idx="2">
                  <c:v>Amble Inn NE650PE</c:v>
                </c:pt>
                <c:pt idx="3">
                  <c:v>Masons Arms (Morpeth) NE650NH</c:v>
                </c:pt>
                <c:pt idx="4">
                  <c:v>Blue Bell Inn NE650LU</c:v>
                </c:pt>
                <c:pt idx="5">
                  <c:v>Tavern NE650DA</c:v>
                </c:pt>
                <c:pt idx="6">
                  <c:v>Radcliffe Wormens Club NE650RA</c:v>
                </c:pt>
                <c:pt idx="7">
                  <c:v>Lounge Bar NE650DR</c:v>
                </c:pt>
                <c:pt idx="8">
                  <c:v>Waterloo NE650BZ</c:v>
                </c:pt>
                <c:pt idx="9">
                  <c:v>Curious Tavern NE650DQ</c:v>
                </c:pt>
                <c:pt idx="10">
                  <c:v>Wellwood Arms NE650LD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0</c:v>
                </c:pt>
                <c:pt idx="1">
                  <c:v>7.5600000000000001E-2</c:v>
                </c:pt>
                <c:pt idx="2">
                  <c:v>0.1867</c:v>
                </c:pt>
                <c:pt idx="3">
                  <c:v>7.0599999999999996E-2</c:v>
                </c:pt>
                <c:pt idx="4">
                  <c:v>3.78E-2</c:v>
                </c:pt>
                <c:pt idx="5">
                  <c:v>5.7599999999999998E-2</c:v>
                </c:pt>
                <c:pt idx="6">
                  <c:v>1.12E-2</c:v>
                </c:pt>
                <c:pt idx="7">
                  <c:v>1.78E-2</c:v>
                </c:pt>
                <c:pt idx="8">
                  <c:v>1.7100000000000001E-2</c:v>
                </c:pt>
                <c:pt idx="9">
                  <c:v>7.3599999999999999E-2</c:v>
                </c:pt>
                <c:pt idx="10">
                  <c:v>0.45150000000000001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5-43F9-9645-E7C659F876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Cock And Bull NE650DQ</c:v>
                </c:pt>
                <c:pt idx="1">
                  <c:v>The Harbour Inn NE650AA</c:v>
                </c:pt>
                <c:pt idx="2">
                  <c:v>Amble Inn NE650PE</c:v>
                </c:pt>
                <c:pt idx="3">
                  <c:v>Masons Arms (Morpeth) NE650NH</c:v>
                </c:pt>
                <c:pt idx="4">
                  <c:v>Blue Bell Inn NE650LU</c:v>
                </c:pt>
                <c:pt idx="5">
                  <c:v>Tavern NE650DA</c:v>
                </c:pt>
                <c:pt idx="6">
                  <c:v>Radcliffe Wormens Club NE650RA</c:v>
                </c:pt>
                <c:pt idx="7">
                  <c:v>Lounge Bar NE650DR</c:v>
                </c:pt>
                <c:pt idx="8">
                  <c:v>Waterloo NE650BZ</c:v>
                </c:pt>
                <c:pt idx="9">
                  <c:v>Curious Tavern NE650DQ</c:v>
                </c:pt>
                <c:pt idx="10">
                  <c:v>Wellwood Arms NE650LD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8.0399999999999999E-2</c:v>
                </c:pt>
                <c:pt idx="1">
                  <c:v>0.1193</c:v>
                </c:pt>
                <c:pt idx="2">
                  <c:v>0.22720000000000001</c:v>
                </c:pt>
                <c:pt idx="3">
                  <c:v>7.8899999999999998E-2</c:v>
                </c:pt>
                <c:pt idx="4">
                  <c:v>4.2299999999999997E-2</c:v>
                </c:pt>
                <c:pt idx="5">
                  <c:v>5.6000000000000001E-2</c:v>
                </c:pt>
                <c:pt idx="6">
                  <c:v>5.7999999999999996E-3</c:v>
                </c:pt>
                <c:pt idx="7">
                  <c:v>6.7000000000000002E-3</c:v>
                </c:pt>
                <c:pt idx="8">
                  <c:v>3.5000000000000001E-3</c:v>
                </c:pt>
                <c:pt idx="9">
                  <c:v>1.6400000000000001E-2</c:v>
                </c:pt>
                <c:pt idx="10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5-43F9-9645-E7C659F87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Cock And Bull NE650DQ</c:v>
                </c:pt>
                <c:pt idx="1">
                  <c:v>The Harbour Inn NE650AA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8.0399999999999999E-2</c:v>
                </c:pt>
                <c:pt idx="1">
                  <c:v>4.3700000000000003E-2</c:v>
                </c:pt>
                <c:pt idx="2">
                  <c:v>4.0500000000000001E-2</c:v>
                </c:pt>
                <c:pt idx="3">
                  <c:v>8.3000000000000001E-3</c:v>
                </c:pt>
                <c:pt idx="4">
                  <c:v>4.4999999999999997E-3</c:v>
                </c:pt>
                <c:pt idx="5">
                  <c:v>-1.6000000000000001E-3</c:v>
                </c:pt>
                <c:pt idx="6">
                  <c:v>-5.4000000000000003E-3</c:v>
                </c:pt>
                <c:pt idx="7">
                  <c:v>-1.11E-2</c:v>
                </c:pt>
                <c:pt idx="8">
                  <c:v>-1.3599999999999999E-2</c:v>
                </c:pt>
                <c:pt idx="9">
                  <c:v>-5.7200000000000001E-2</c:v>
                </c:pt>
                <c:pt idx="10">
                  <c:v>-8.8499999999999995E-2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4CF-43F8-9726-B6FBAB92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1C-49E7-BDD9-EF9822A7A1AD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0.59560000000000002</c:v>
                </c:pt>
                <c:pt idx="1">
                  <c:v>0.26429999999999998</c:v>
                </c:pt>
                <c:pt idx="2">
                  <c:v>6.6400000000000001E-2</c:v>
                </c:pt>
                <c:pt idx="3">
                  <c:v>3.6299999999999999E-2</c:v>
                </c:pt>
                <c:pt idx="4">
                  <c:v>3.7100000000000001E-2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C-49E7-BDD9-EF9822A7A1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Wellwood Arms NE650LD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0.63429999999999997</c:v>
                </c:pt>
                <c:pt idx="1">
                  <c:v>0.26650000000000001</c:v>
                </c:pt>
                <c:pt idx="2">
                  <c:v>4.8899999999999999E-2</c:v>
                </c:pt>
                <c:pt idx="3">
                  <c:v>2.8400000000000002E-2</c:v>
                </c:pt>
                <c:pt idx="4">
                  <c:v>2.1600000000000001E-2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1C-49E7-BDD9-EF9822A7A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3.8699999999999998E-2</c:v>
                </c:pt>
                <c:pt idx="1">
                  <c:v>2.2000000000000001E-3</c:v>
                </c:pt>
                <c:pt idx="2">
                  <c:v>-1.7500000000000002E-2</c:v>
                </c:pt>
                <c:pt idx="3">
                  <c:v>-7.9000000000000008E-3</c:v>
                </c:pt>
                <c:pt idx="4">
                  <c:v>-1.55E-2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A69-4ABE-AFD3-6112627DE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23/02/2022 - 15/02/2023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6F-4F5A-91A8-037F8FACCA13}"/>
              </c:ext>
            </c:extLst>
          </c:dPt>
          <c:cat>
            <c:strRef>
              <c:f>'Sheet1'!$A$2:$A$12</c:f>
              <c:strCache>
                <c:ptCount val="11"/>
                <c:pt idx="0">
                  <c:v>Radcliffe Wormens Club NE650RA</c:v>
                </c:pt>
                <c:pt idx="1">
                  <c:v>Lounge Bar NE650DR</c:v>
                </c:pt>
                <c:pt idx="2">
                  <c:v>Curious Tavern NE650DQ</c:v>
                </c:pt>
                <c:pt idx="3">
                  <c:v>Tavern NE650DA</c:v>
                </c:pt>
                <c:pt idx="4">
                  <c:v>Blue Bell Inn NE650LU</c:v>
                </c:pt>
                <c:pt idx="5">
                  <c:v>Waterloo NE650BZ</c:v>
                </c:pt>
                <c:pt idx="6">
                  <c:v>The Harbour Inn NE650AA</c:v>
                </c:pt>
                <c:pt idx="7">
                  <c:v>Wellwood Arms NE650LD</c:v>
                </c:pt>
                <c:pt idx="8">
                  <c:v>Masons Arms (Morpeth) NE650NH</c:v>
                </c:pt>
                <c:pt idx="9">
                  <c:v>Amble Inn NE650PE</c:v>
                </c:pt>
                <c:pt idx="10">
                  <c:v>Cock And Bull NE650DQ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8.6943999999999999</c:v>
                </c:pt>
                <c:pt idx="1">
                  <c:v>8.3402999999999992</c:v>
                </c:pt>
                <c:pt idx="2">
                  <c:v>12.836499999999999</c:v>
                </c:pt>
                <c:pt idx="3">
                  <c:v>8.1120000000000001</c:v>
                </c:pt>
                <c:pt idx="4">
                  <c:v>6.1856999999999998</c:v>
                </c:pt>
                <c:pt idx="5">
                  <c:v>8.7304999999999993</c:v>
                </c:pt>
                <c:pt idx="6">
                  <c:v>27.87</c:v>
                </c:pt>
                <c:pt idx="7">
                  <c:v>22.557300000000001</c:v>
                </c:pt>
                <c:pt idx="8">
                  <c:v>10.5128</c:v>
                </c:pt>
                <c:pt idx="9">
                  <c:v>35.693899999999999</c:v>
                </c:pt>
                <c:pt idx="10">
                  <c:v>53.276899999999998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6F-4F5A-91A8-037F8FACCA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Radcliffe Wormens Club NE650RA</c:v>
                </c:pt>
                <c:pt idx="1">
                  <c:v>Lounge Bar NE650DR</c:v>
                </c:pt>
                <c:pt idx="2">
                  <c:v>Curious Tavern NE650DQ</c:v>
                </c:pt>
                <c:pt idx="3">
                  <c:v>Tavern NE650DA</c:v>
                </c:pt>
                <c:pt idx="4">
                  <c:v>Blue Bell Inn NE650LU</c:v>
                </c:pt>
                <c:pt idx="5">
                  <c:v>Waterloo NE650BZ</c:v>
                </c:pt>
                <c:pt idx="6">
                  <c:v>The Harbour Inn NE650AA</c:v>
                </c:pt>
                <c:pt idx="7">
                  <c:v>Wellwood Arms NE650LD</c:v>
                </c:pt>
                <c:pt idx="8">
                  <c:v>Masons Arms (Morpeth) NE650NH</c:v>
                </c:pt>
                <c:pt idx="9">
                  <c:v>Amble Inn NE650PE</c:v>
                </c:pt>
                <c:pt idx="10">
                  <c:v>Cock And Bull NE650DQ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13.935700000000001</c:v>
                </c:pt>
                <c:pt idx="1">
                  <c:v>9.7563999999999993</c:v>
                </c:pt>
                <c:pt idx="2">
                  <c:v>13.774900000000001</c:v>
                </c:pt>
                <c:pt idx="3">
                  <c:v>7.8849</c:v>
                </c:pt>
                <c:pt idx="4">
                  <c:v>5.8872</c:v>
                </c:pt>
                <c:pt idx="5">
                  <c:v>7.8265000000000002</c:v>
                </c:pt>
                <c:pt idx="6">
                  <c:v>26.2879</c:v>
                </c:pt>
                <c:pt idx="7">
                  <c:v>20.678699999999999</c:v>
                </c:pt>
                <c:pt idx="8">
                  <c:v>7.9222999999999999</c:v>
                </c:pt>
                <c:pt idx="9">
                  <c:v>31.764800000000001</c:v>
                </c:pt>
                <c:pt idx="10">
                  <c:v>8.2225000000000001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6F-4F5A-91A8-037F8FACC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NE650NH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Masons Arms (Morpeth)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15.60%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£20.68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55.69%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Acklington(5.00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 in a sparse setting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Blyth and Ashington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NE650LD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Wellwood Arms NE650LD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NE650PE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Amble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Harbour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NE650AA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50.54%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28.50%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24.09%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4066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Wellwood Arms NE650LD and 97 Chains in 1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Wellwood Arms NE650LD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2215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Wellwood Arms NE650LD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Wellwood Arms NE650LD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469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Wellwood Arms NE650LD, who are the top 20 competitors from 97 Chains in 1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Wellwood Arms NE650LD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Wellwood Arms NE650LD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Wellwood Arms NE650LD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£1.53M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£3.74M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£7.88M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£9.91M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Wellwood Arms NE650LD and 97 Chains in 1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Wellwood Arms NE650LD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4066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Wellwood Arms NE650LD and 97 Chains in 1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Wellwood Arms NE650LD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4066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Wellwood Arms NE650LD and 97 Chains in 1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Wellwood Arms NE650LD and 97 Chains in 1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Wellwood Arms NE650LD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2268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Wellwood Arms NE650LD and 97 Chains in 1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Wellwood Arms NE650LD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2286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Wellwood Arms NE650LD and 97 Chains in 1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Wellwood Arms NE650LD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2286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Wellwood Arms NE650LD and 97 Chains in 1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Wellwood Arms NE650LD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Wellwood Arms NE650LD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4066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878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8366</TotalTime>
  <Pages>0</Pages>
  <Words>1225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118</cp:revision>
  <dcterms:created xsi:type="dcterms:W3CDTF">2023-02-27T15:44:52Z</dcterms:created>
  <dcterms:modified xsi:type="dcterms:W3CDTF">2024-03-08T09:50:58Z</dcterms:modified>
</cp:coreProperties>
</file>