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8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07" d="100"/>
          <a:sy n="10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theme" Target="theme/theme1.xml" /><Relationship Id="rId17" Type="http://schemas.openxmlformats.org/officeDocument/2006/relationships/viewProps" Target="viewProps.xml" /><Relationship Id="rId16" Type="http://schemas.openxmlformats.org/officeDocument/2006/relationships/presProps" Target="presProps.xml" /><Relationship Id="rId20" Type="http://schemas.microsoft.com/office/2015/10/relationships/revisionInfo" Target="revisionInfo.xml" /><Relationship Id="rId1" Type="http://schemas.openxmlformats.org/officeDocument/2006/relationships/slideMaster" Target="slideMasters/slideMaster1.xml" /><Relationship Id="rId19" Type="http://schemas.openxmlformats.org/officeDocument/2006/relationships/tableStyles" Target="tableStyles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0.058</c:v>
                </c:pt>
                <c:pt idx="1">
                  <c:v>0.0575</c:v>
                </c:pt>
                <c:pt idx="2">
                  <c:v>0.0691</c:v>
                </c:pt>
                <c:pt idx="3">
                  <c:v>0.0949</c:v>
                </c:pt>
                <c:pt idx="4">
                  <c:v>0.204</c:v>
                </c:pt>
                <c:pt idx="5">
                  <c:v>0.3294</c:v>
                </c:pt>
                <c:pt idx="6">
                  <c:v>0.1867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0.0755</c:v>
                </c:pt>
                <c:pt idx="1">
                  <c:v>0.0447</c:v>
                </c:pt>
                <c:pt idx="2">
                  <c:v>0.0778</c:v>
                </c:pt>
                <c:pt idx="3">
                  <c:v>0.1363</c:v>
                </c:pt>
                <c:pt idx="4">
                  <c:v>0.282</c:v>
                </c:pt>
                <c:pt idx="5">
                  <c:v>0.3641</c:v>
                </c:pt>
                <c:pt idx="6">
                  <c:v>0.0192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Clarence Brew Bar LE101NH</c:v>
                </c:pt>
                <c:pt idx="1">
                  <c:v>Tarro Lounge LE100QQ</c:v>
                </c:pt>
              </c:strCache>
            </c:strRef>
          </c:cat>
          <c:val>
            <c:numRef>
              <c:f>'Sheet1'!$D$2:$D$18</c:f>
              <c:numCache>
                <c:formatCode>General</c:formatCode>
                <c:ptCount val="17"/>
                <c:pt idx="0">
                  <c:v>1.8121</c:v>
                </c:pt>
                <c:pt idx="1">
                  <c:v>1.0512</c:v>
                </c:pt>
                <c:pt idx="2">
                  <c:v>0.7924</c:v>
                </c:pt>
                <c:pt idx="3">
                  <c:v>0.7009</c:v>
                </c:pt>
                <c:pt idx="4">
                  <c:v>0.471</c:v>
                </c:pt>
                <c:pt idx="5">
                  <c:v>0.4705</c:v>
                </c:pt>
                <c:pt idx="6">
                  <c:v>0.4439</c:v>
                </c:pt>
                <c:pt idx="7">
                  <c:v>0.3198</c:v>
                </c:pt>
                <c:pt idx="8">
                  <c:v>0.2816</c:v>
                </c:pt>
                <c:pt idx="9">
                  <c:v>-0.0237</c:v>
                </c:pt>
                <c:pt idx="10">
                  <c:v>-0.0688</c:v>
                </c:pt>
                <c:pt idx="11">
                  <c:v>-0.1816</c:v>
                </c:pt>
                <c:pt idx="12">
                  <c:v>-0.4048</c:v>
                </c:pt>
                <c:pt idx="13">
                  <c:v>-0.411</c:v>
                </c:pt>
                <c:pt idx="14">
                  <c:v>-0.8554</c:v>
                </c:pt>
                <c:pt idx="15">
                  <c:v>-2.7558</c:v>
                </c:pt>
                <c:pt idx="16">
                  <c:v>-2.7691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Baton Rouge LE100BA</c:v>
                </c:pt>
                <c:pt idx="1">
                  <c:v>Clarence Brew Bar LE101NH</c:v>
                </c:pt>
                <c:pt idx="2">
                  <c:v>Speakeasy @ 48 LE101QH</c:v>
                </c:pt>
                <c:pt idx="3">
                  <c:v>Elbow Cask And Croft LE101AW</c:v>
                </c:pt>
                <c:pt idx="4">
                  <c:v>Carters Courtyard LE100QJ</c:v>
                </c:pt>
                <c:pt idx="5">
                  <c:v>The Queens Head LE101RJ</c:v>
                </c:pt>
                <c:pt idx="6">
                  <c:v>Udder Guy LE100QJ</c:v>
                </c:pt>
                <c:pt idx="7">
                  <c:v>Black Horse LE101RJ</c:v>
                </c:pt>
                <c:pt idx="8">
                  <c:v>Citizens Club LE101AE</c:v>
                </c:pt>
                <c:pt idx="9">
                  <c:v>Pestle &amp; Mortar LE101DA</c:v>
                </c:pt>
                <c:pt idx="10">
                  <c:v>Last Roadhouse LE100JT</c:v>
                </c:pt>
                <c:pt idx="11">
                  <c:v>Greyhound Inn LE101HN</c:v>
                </c:pt>
                <c:pt idx="12">
                  <c:v>Bounty LE101NT</c:v>
                </c:pt>
                <c:pt idx="13">
                  <c:v>The White Bear LE100JT</c:v>
                </c:pt>
                <c:pt idx="14">
                  <c:v>Union Inn LE101RE</c:v>
                </c:pt>
                <c:pt idx="15">
                  <c:v>Smiths Cellar LE100AZ</c:v>
                </c:pt>
                <c:pt idx="16">
                  <c:v>The Railway LE101AP</c:v>
                </c:pt>
                <c:pt idx="17">
                  <c:v>Princes Feathers LE100QA</c:v>
                </c:pt>
                <c:pt idx="18">
                  <c:v>Tarro Lounge LE100QQ</c:v>
                </c:pt>
                <c:pt idx="19">
                  <c:v>New Baron of Hinckley LE100AZ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0.014</c:v>
                </c:pt>
                <c:pt idx="2">
                  <c:v>0.0006</c:v>
                </c:pt>
                <c:pt idx="3">
                  <c:v>0</c:v>
                </c:pt>
                <c:pt idx="4">
                  <c:v>0</c:v>
                </c:pt>
                <c:pt idx="5">
                  <c:v>0.0232</c:v>
                </c:pt>
                <c:pt idx="6">
                  <c:v>0.0156</c:v>
                </c:pt>
                <c:pt idx="7">
                  <c:v>0.0395</c:v>
                </c:pt>
                <c:pt idx="8">
                  <c:v>0.009</c:v>
                </c:pt>
                <c:pt idx="9">
                  <c:v>0.0696</c:v>
                </c:pt>
                <c:pt idx="10">
                  <c:v>0.021</c:v>
                </c:pt>
                <c:pt idx="11">
                  <c:v>0.0405</c:v>
                </c:pt>
                <c:pt idx="12">
                  <c:v>0.1029</c:v>
                </c:pt>
                <c:pt idx="13">
                  <c:v>0.0856</c:v>
                </c:pt>
                <c:pt idx="14">
                  <c:v>0.0557</c:v>
                </c:pt>
                <c:pt idx="15">
                  <c:v>0.0255</c:v>
                </c:pt>
                <c:pt idx="16">
                  <c:v>0.0645</c:v>
                </c:pt>
                <c:pt idx="17">
                  <c:v>0.0569</c:v>
                </c:pt>
                <c:pt idx="18">
                  <c:v>0.2661</c:v>
                </c:pt>
                <c:pt idx="19">
                  <c:v>0.1089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Baton Rouge LE100BA</c:v>
                </c:pt>
                <c:pt idx="1">
                  <c:v>Clarence Brew Bar LE101NH</c:v>
                </c:pt>
                <c:pt idx="2">
                  <c:v>Speakeasy @ 48 LE101QH</c:v>
                </c:pt>
                <c:pt idx="3">
                  <c:v>Elbow Cask And Croft LE101AW</c:v>
                </c:pt>
                <c:pt idx="4">
                  <c:v>Carters Courtyard LE100QJ</c:v>
                </c:pt>
                <c:pt idx="5">
                  <c:v>The Queens Head LE101RJ</c:v>
                </c:pt>
                <c:pt idx="6">
                  <c:v>Udder Guy LE100QJ</c:v>
                </c:pt>
                <c:pt idx="7">
                  <c:v>Black Horse LE101RJ</c:v>
                </c:pt>
                <c:pt idx="8">
                  <c:v>Citizens Club LE101AE</c:v>
                </c:pt>
                <c:pt idx="9">
                  <c:v>Pestle &amp; Mortar LE101DA</c:v>
                </c:pt>
                <c:pt idx="10">
                  <c:v>Last Roadhouse LE100JT</c:v>
                </c:pt>
                <c:pt idx="11">
                  <c:v>Greyhound Inn LE101HN</c:v>
                </c:pt>
                <c:pt idx="12">
                  <c:v>Bounty LE101NT</c:v>
                </c:pt>
                <c:pt idx="13">
                  <c:v>The White Bear LE100JT</c:v>
                </c:pt>
                <c:pt idx="14">
                  <c:v>Union Inn LE101RE</c:v>
                </c:pt>
                <c:pt idx="15">
                  <c:v>Smiths Cellar LE100AZ</c:v>
                </c:pt>
                <c:pt idx="16">
                  <c:v>The Railway LE101AP</c:v>
                </c:pt>
                <c:pt idx="17">
                  <c:v>Princes Feathers LE100QA</c:v>
                </c:pt>
                <c:pt idx="18">
                  <c:v>Tarro Lounge LE100QQ</c:v>
                </c:pt>
                <c:pt idx="19">
                  <c:v>New Baron of Hinckley LE100AZ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0.0575</c:v>
                </c:pt>
                <c:pt idx="1">
                  <c:v>0.07</c:v>
                </c:pt>
                <c:pt idx="2">
                  <c:v>0.0519</c:v>
                </c:pt>
                <c:pt idx="3">
                  <c:v>0.0289</c:v>
                </c:pt>
                <c:pt idx="4">
                  <c:v>0.0245</c:v>
                </c:pt>
                <c:pt idx="5">
                  <c:v>0.0294</c:v>
                </c:pt>
                <c:pt idx="6">
                  <c:v>0.0214</c:v>
                </c:pt>
                <c:pt idx="7">
                  <c:v>0.0429</c:v>
                </c:pt>
                <c:pt idx="8">
                  <c:v>0.0101</c:v>
                </c:pt>
                <c:pt idx="9">
                  <c:v>0.0697</c:v>
                </c:pt>
                <c:pt idx="10">
                  <c:v>0.0193</c:v>
                </c:pt>
                <c:pt idx="11">
                  <c:v>0.037</c:v>
                </c:pt>
                <c:pt idx="12">
                  <c:v>0.0956</c:v>
                </c:pt>
                <c:pt idx="13">
                  <c:v>0.0767</c:v>
                </c:pt>
                <c:pt idx="14">
                  <c:v>0.0442</c:v>
                </c:pt>
                <c:pt idx="15">
                  <c:v>0.008</c:v>
                </c:pt>
                <c:pt idx="16">
                  <c:v>0.0468</c:v>
                </c:pt>
                <c:pt idx="17">
                  <c:v>0.0378</c:v>
                </c:pt>
                <c:pt idx="18">
                  <c:v>0.2038</c:v>
                </c:pt>
                <c:pt idx="19">
                  <c:v>0.0233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Baton Rouge LE100BA</c:v>
                </c:pt>
                <c:pt idx="1">
                  <c:v>Clarence Brew Bar LE101NH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0.0575</c:v>
                </c:pt>
                <c:pt idx="1">
                  <c:v>0.056</c:v>
                </c:pt>
                <c:pt idx="2">
                  <c:v>0.0513</c:v>
                </c:pt>
                <c:pt idx="3">
                  <c:v>0.0289</c:v>
                </c:pt>
                <c:pt idx="4">
                  <c:v>0.0245</c:v>
                </c:pt>
                <c:pt idx="5">
                  <c:v>0.0062</c:v>
                </c:pt>
                <c:pt idx="6">
                  <c:v>0.0058</c:v>
                </c:pt>
                <c:pt idx="7">
                  <c:v>0.0034</c:v>
                </c:pt>
                <c:pt idx="8">
                  <c:v>0.0011</c:v>
                </c:pt>
                <c:pt idx="9">
                  <c:v>0.0001</c:v>
                </c:pt>
                <c:pt idx="10">
                  <c:v>-0.0017</c:v>
                </c:pt>
                <c:pt idx="11">
                  <c:v>-0.0035</c:v>
                </c:pt>
                <c:pt idx="12">
                  <c:v>-0.0073</c:v>
                </c:pt>
                <c:pt idx="13">
                  <c:v>-0.0089</c:v>
                </c:pt>
                <c:pt idx="14">
                  <c:v>-0.0115</c:v>
                </c:pt>
                <c:pt idx="15">
                  <c:v>-0.0175</c:v>
                </c:pt>
                <c:pt idx="16">
                  <c:v>-0.0177</c:v>
                </c:pt>
                <c:pt idx="17">
                  <c:v>-0.0191</c:v>
                </c:pt>
                <c:pt idx="18">
                  <c:v>-0.0623</c:v>
                </c:pt>
                <c:pt idx="19">
                  <c:v>-0.0856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0.0946</c:v>
                </c:pt>
                <c:pt idx="1">
                  <c:v>0.1559</c:v>
                </c:pt>
                <c:pt idx="2">
                  <c:v>0.2045</c:v>
                </c:pt>
                <c:pt idx="3">
                  <c:v>0.2064</c:v>
                </c:pt>
                <c:pt idx="4">
                  <c:v>0.2433</c:v>
                </c:pt>
                <c:pt idx="5">
                  <c:v>0.0723</c:v>
                </c:pt>
                <c:pt idx="6">
                  <c:v>0.0226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0.0838</c:v>
                </c:pt>
                <c:pt idx="1">
                  <c:v>0.2586</c:v>
                </c:pt>
                <c:pt idx="2">
                  <c:v>0.3339</c:v>
                </c:pt>
                <c:pt idx="3">
                  <c:v>0.1773</c:v>
                </c:pt>
                <c:pt idx="4">
                  <c:v>0.1294</c:v>
                </c:pt>
                <c:pt idx="5">
                  <c:v>0.0165</c:v>
                </c:pt>
                <c:pt idx="6">
                  <c:v>0.0002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-0.0108</c:v>
                </c:pt>
                <c:pt idx="1">
                  <c:v>0.1027</c:v>
                </c:pt>
                <c:pt idx="2">
                  <c:v>0.1294</c:v>
                </c:pt>
                <c:pt idx="3">
                  <c:v>-0.0291</c:v>
                </c:pt>
                <c:pt idx="4">
                  <c:v>-0.1139</c:v>
                </c:pt>
                <c:pt idx="5">
                  <c:v>-0.0558</c:v>
                </c:pt>
                <c:pt idx="6">
                  <c:v>-0.0224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0.0175</c:v>
                </c:pt>
                <c:pt idx="1">
                  <c:v>-0.0128</c:v>
                </c:pt>
                <c:pt idx="2">
                  <c:v>0.0087</c:v>
                </c:pt>
                <c:pt idx="3">
                  <c:v>0.0414</c:v>
                </c:pt>
                <c:pt idx="4">
                  <c:v>0.078</c:v>
                </c:pt>
                <c:pt idx="5">
                  <c:v>0.0347</c:v>
                </c:pt>
                <c:pt idx="6">
                  <c:v>-0.1675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0.1051</c:v>
                </c:pt>
                <c:pt idx="1">
                  <c:v>0.6859</c:v>
                </c:pt>
                <c:pt idx="2">
                  <c:v>0.2089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0.0905</c:v>
                </c:pt>
                <c:pt idx="1">
                  <c:v>0.7431</c:v>
                </c:pt>
                <c:pt idx="2">
                  <c:v>0.1663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-0.0146</c:v>
                </c:pt>
                <c:pt idx="1">
                  <c:v>0.0572</c:v>
                </c:pt>
                <c:pt idx="2">
                  <c:v>-0.0426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0.3634</c:v>
                </c:pt>
                <c:pt idx="1">
                  <c:v>0.6365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0.2779</c:v>
                </c:pt>
                <c:pt idx="1">
                  <c:v>0.722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-0.0855</c:v>
                </c:pt>
                <c:pt idx="1">
                  <c:v>0.0855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</c:v>
                </c:pt>
                <c:pt idx="1">
                  <c:v>0.0699</c:v>
                </c:pt>
                <c:pt idx="2">
                  <c:v>0.1335</c:v>
                </c:pt>
                <c:pt idx="3">
                  <c:v>0.2677</c:v>
                </c:pt>
                <c:pt idx="4">
                  <c:v>0.0382</c:v>
                </c:pt>
                <c:pt idx="5">
                  <c:v>0.2042</c:v>
                </c:pt>
                <c:pt idx="6">
                  <c:v>0.0911</c:v>
                </c:pt>
                <c:pt idx="7">
                  <c:v>0.0649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0.1872</c:v>
                </c:pt>
                <c:pt idx="1">
                  <c:v>0.0466</c:v>
                </c:pt>
                <c:pt idx="2">
                  <c:v>0.1326</c:v>
                </c:pt>
                <c:pt idx="3">
                  <c:v>0.0612</c:v>
                </c:pt>
                <c:pt idx="4">
                  <c:v>0.0737</c:v>
                </c:pt>
                <c:pt idx="5">
                  <c:v>0.3087</c:v>
                </c:pt>
                <c:pt idx="6">
                  <c:v>0.1345</c:v>
                </c:pt>
                <c:pt idx="7">
                  <c:v>0.0551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0.0572</c:v>
                </c:pt>
                <c:pt idx="1">
                  <c:v>-0.0233</c:v>
                </c:pt>
                <c:pt idx="2">
                  <c:v>-0.0009</c:v>
                </c:pt>
                <c:pt idx="3">
                  <c:v>-0.2065</c:v>
                </c:pt>
                <c:pt idx="4">
                  <c:v>0.0355</c:v>
                </c:pt>
                <c:pt idx="5">
                  <c:v>0.1045</c:v>
                </c:pt>
                <c:pt idx="6">
                  <c:v>0.0434</c:v>
                </c:pt>
                <c:pt idx="7">
                  <c:v>-0.0098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0.5367</c:v>
                </c:pt>
                <c:pt idx="1">
                  <c:v>0.2163</c:v>
                </c:pt>
                <c:pt idx="2">
                  <c:v>0.0799</c:v>
                </c:pt>
                <c:pt idx="3">
                  <c:v>0.0649</c:v>
                </c:pt>
                <c:pt idx="4">
                  <c:v>0.034</c:v>
                </c:pt>
                <c:pt idx="5">
                  <c:v>0.0248</c:v>
                </c:pt>
                <c:pt idx="6">
                  <c:v>0.0432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0.4746</c:v>
                </c:pt>
                <c:pt idx="1">
                  <c:v>0.2802</c:v>
                </c:pt>
                <c:pt idx="2">
                  <c:v>0.086</c:v>
                </c:pt>
                <c:pt idx="3">
                  <c:v>0.0546</c:v>
                </c:pt>
                <c:pt idx="4">
                  <c:v>0.0372</c:v>
                </c:pt>
                <c:pt idx="5">
                  <c:v>0.0244</c:v>
                </c:pt>
                <c:pt idx="6">
                  <c:v>0.0426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-0.0621</c:v>
                </c:pt>
                <c:pt idx="1">
                  <c:v>0.0639</c:v>
                </c:pt>
                <c:pt idx="2">
                  <c:v>0.0061</c:v>
                </c:pt>
                <c:pt idx="3">
                  <c:v>-0.0103</c:v>
                </c:pt>
                <c:pt idx="4">
                  <c:v>0.0032</c:v>
                </c:pt>
                <c:pt idx="5">
                  <c:v>-0.0004</c:v>
                </c:pt>
                <c:pt idx="6">
                  <c:v>-0.0006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White Bear LE100JT</c:v>
                </c:pt>
                <c:pt idx="1">
                  <c:v>Tarro Lounge LE100QQ</c:v>
                </c:pt>
                <c:pt idx="2">
                  <c:v>Bounty LE101NT</c:v>
                </c:pt>
                <c:pt idx="3">
                  <c:v>Baton Rouge LE100BA</c:v>
                </c:pt>
                <c:pt idx="4">
                  <c:v>Pestle &amp; Mortar LE101DA</c:v>
                </c:pt>
                <c:pt idx="5">
                  <c:v>The Railway LE101AP</c:v>
                </c:pt>
                <c:pt idx="6">
                  <c:v>Clarence Brew Bar LE101NH</c:v>
                </c:pt>
                <c:pt idx="7">
                  <c:v>Speakeasy @ 48 LE101QH</c:v>
                </c:pt>
                <c:pt idx="8">
                  <c:v>Union Inn LE101RE</c:v>
                </c:pt>
                <c:pt idx="9">
                  <c:v>Elbow Cask And Croft LE101AW</c:v>
                </c:pt>
                <c:pt idx="10">
                  <c:v>Princes Feathers LE100QA</c:v>
                </c:pt>
                <c:pt idx="11">
                  <c:v>Black Horse LE101RJ</c:v>
                </c:pt>
                <c:pt idx="12">
                  <c:v>New Baron of Hinckley LE100AZ</c:v>
                </c:pt>
                <c:pt idx="13">
                  <c:v>Last Roadhouse LE100JT</c:v>
                </c:pt>
                <c:pt idx="14">
                  <c:v>Carters Courtyard LE100QJ</c:v>
                </c:pt>
                <c:pt idx="15">
                  <c:v>The Queens Head LE101RJ</c:v>
                </c:pt>
                <c:pt idx="16">
                  <c:v>Greyhound Inn LE101HN</c:v>
                </c:pt>
                <c:pt idx="17">
                  <c:v>Citizens Club LE101AE</c:v>
                </c:pt>
                <c:pt idx="18">
                  <c:v>Udder Guy LE100QJ</c:v>
                </c:pt>
                <c:pt idx="19">
                  <c:v>Smiths Cellar LE100AZ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0.2442</c:v>
                </c:pt>
                <c:pt idx="1">
                  <c:v>0.1164</c:v>
                </c:pt>
                <c:pt idx="2">
                  <c:v>0.082</c:v>
                </c:pt>
                <c:pt idx="3">
                  <c:v>0.0673</c:v>
                </c:pt>
                <c:pt idx="4">
                  <c:v>0.0615</c:v>
                </c:pt>
                <c:pt idx="5">
                  <c:v>0.0569</c:v>
                </c:pt>
                <c:pt idx="6">
                  <c:v>0.0565</c:v>
                </c:pt>
                <c:pt idx="7">
                  <c:v>0.0556</c:v>
                </c:pt>
                <c:pt idx="8">
                  <c:v>0.0382</c:v>
                </c:pt>
                <c:pt idx="9">
                  <c:v>0.0325</c:v>
                </c:pt>
                <c:pt idx="10">
                  <c:v>0.0296</c:v>
                </c:pt>
                <c:pt idx="11">
                  <c:v>0.0292</c:v>
                </c:pt>
                <c:pt idx="12">
                  <c:v>0.0278</c:v>
                </c:pt>
                <c:pt idx="13">
                  <c:v>0.0213</c:v>
                </c:pt>
                <c:pt idx="14">
                  <c:v>0.0196</c:v>
                </c:pt>
                <c:pt idx="15">
                  <c:v>0.0145</c:v>
                </c:pt>
                <c:pt idx="16">
                  <c:v>0.0141</c:v>
                </c:pt>
                <c:pt idx="17">
                  <c:v>0.0132</c:v>
                </c:pt>
                <c:pt idx="18">
                  <c:v>0.0099</c:v>
                </c:pt>
                <c:pt idx="19">
                  <c:v>0.0087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Baton Rouge LE100BA</c:v>
                </c:pt>
                <c:pt idx="1">
                  <c:v>Speakeasy @ 48 LE101QH</c:v>
                </c:pt>
                <c:pt idx="2">
                  <c:v>Clarence Brew Bar LE101NH</c:v>
                </c:pt>
                <c:pt idx="3">
                  <c:v>Elbow Cask And Croft LE101AW</c:v>
                </c:pt>
                <c:pt idx="4">
                  <c:v>Carters Courtyard LE100QJ</c:v>
                </c:pt>
                <c:pt idx="5">
                  <c:v>The Queens Head LE101RJ</c:v>
                </c:pt>
                <c:pt idx="6">
                  <c:v>Bounty LE101NT</c:v>
                </c:pt>
                <c:pt idx="7">
                  <c:v>Udder Guy LE100QJ</c:v>
                </c:pt>
                <c:pt idx="8">
                  <c:v>Pestle &amp; Mortar LE101DA</c:v>
                </c:pt>
                <c:pt idx="9">
                  <c:v>Citizens Club LE101AE</c:v>
                </c:pt>
                <c:pt idx="10">
                  <c:v>Black Horse LE101RJ</c:v>
                </c:pt>
                <c:pt idx="11">
                  <c:v>Greyhound Inn LE101HN</c:v>
                </c:pt>
                <c:pt idx="12">
                  <c:v>Last Roadhouse LE100JT</c:v>
                </c:pt>
                <c:pt idx="13">
                  <c:v>The Railway LE101AP</c:v>
                </c:pt>
                <c:pt idx="14">
                  <c:v>Union Inn LE101RE</c:v>
                </c:pt>
                <c:pt idx="15">
                  <c:v>Smiths Cellar LE100AZ</c:v>
                </c:pt>
                <c:pt idx="16">
                  <c:v>The White Bear LE100JT</c:v>
                </c:pt>
                <c:pt idx="17">
                  <c:v>Princes Feathers LE100QA</c:v>
                </c:pt>
                <c:pt idx="18">
                  <c:v>Tarro Lounge LE100QQ</c:v>
                </c:pt>
                <c:pt idx="19">
                  <c:v>New Baron of Hinckley LE100AZ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0.0008</c:v>
                </c:pt>
                <c:pt idx="2">
                  <c:v>0.0096</c:v>
                </c:pt>
                <c:pt idx="3">
                  <c:v>0</c:v>
                </c:pt>
                <c:pt idx="4">
                  <c:v>0</c:v>
                </c:pt>
                <c:pt idx="5">
                  <c:v>0.0122</c:v>
                </c:pt>
                <c:pt idx="6">
                  <c:v>0.0914</c:v>
                </c:pt>
                <c:pt idx="7">
                  <c:v>0.0099</c:v>
                </c:pt>
                <c:pt idx="8">
                  <c:v>0.0597</c:v>
                </c:pt>
                <c:pt idx="9">
                  <c:v>0.0116</c:v>
                </c:pt>
                <c:pt idx="10">
                  <c:v>0.0481</c:v>
                </c:pt>
                <c:pt idx="11">
                  <c:v>0.0173</c:v>
                </c:pt>
                <c:pt idx="12">
                  <c:v>0.0278</c:v>
                </c:pt>
                <c:pt idx="13">
                  <c:v>0.075</c:v>
                </c:pt>
                <c:pt idx="14">
                  <c:v>0.057</c:v>
                </c:pt>
                <c:pt idx="15">
                  <c:v>0.026</c:v>
                </c:pt>
                <c:pt idx="16">
                  <c:v>0.2035</c:v>
                </c:pt>
                <c:pt idx="17">
                  <c:v>0.0709</c:v>
                </c:pt>
                <c:pt idx="18">
                  <c:v>0.1678</c:v>
                </c:pt>
                <c:pt idx="19">
                  <c:v>0.1104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Baton Rouge LE100BA</c:v>
                </c:pt>
                <c:pt idx="1">
                  <c:v>Speakeasy @ 48 LE101QH</c:v>
                </c:pt>
                <c:pt idx="2">
                  <c:v>Clarence Brew Bar LE101NH</c:v>
                </c:pt>
                <c:pt idx="3">
                  <c:v>Elbow Cask And Croft LE101AW</c:v>
                </c:pt>
                <c:pt idx="4">
                  <c:v>Carters Courtyard LE100QJ</c:v>
                </c:pt>
                <c:pt idx="5">
                  <c:v>The Queens Head LE101RJ</c:v>
                </c:pt>
                <c:pt idx="6">
                  <c:v>Bounty LE101NT</c:v>
                </c:pt>
                <c:pt idx="7">
                  <c:v>Udder Guy LE100QJ</c:v>
                </c:pt>
                <c:pt idx="8">
                  <c:v>Pestle &amp; Mortar LE101DA</c:v>
                </c:pt>
                <c:pt idx="9">
                  <c:v>Citizens Club LE101AE</c:v>
                </c:pt>
                <c:pt idx="10">
                  <c:v>Black Horse LE101RJ</c:v>
                </c:pt>
                <c:pt idx="11">
                  <c:v>Greyhound Inn LE101HN</c:v>
                </c:pt>
                <c:pt idx="12">
                  <c:v>Last Roadhouse LE100JT</c:v>
                </c:pt>
                <c:pt idx="13">
                  <c:v>The Railway LE101AP</c:v>
                </c:pt>
                <c:pt idx="14">
                  <c:v>Union Inn LE101RE</c:v>
                </c:pt>
                <c:pt idx="15">
                  <c:v>Smiths Cellar LE100AZ</c:v>
                </c:pt>
                <c:pt idx="16">
                  <c:v>The White Bear LE100JT</c:v>
                </c:pt>
                <c:pt idx="17">
                  <c:v>Princes Feathers LE100QA</c:v>
                </c:pt>
                <c:pt idx="18">
                  <c:v>Tarro Lounge LE100QQ</c:v>
                </c:pt>
                <c:pt idx="19">
                  <c:v>New Baron of Hinckley LE100AZ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0.0714</c:v>
                </c:pt>
                <c:pt idx="1">
                  <c:v>0.0649</c:v>
                </c:pt>
                <c:pt idx="2">
                  <c:v>0.0542</c:v>
                </c:pt>
                <c:pt idx="3">
                  <c:v>0.0285</c:v>
                </c:pt>
                <c:pt idx="4">
                  <c:v>0.0245</c:v>
                </c:pt>
                <c:pt idx="5">
                  <c:v>0.0168</c:v>
                </c:pt>
                <c:pt idx="6">
                  <c:v>0.0936</c:v>
                </c:pt>
                <c:pt idx="7">
                  <c:v>0.0111</c:v>
                </c:pt>
                <c:pt idx="8">
                  <c:v>0.0604</c:v>
                </c:pt>
                <c:pt idx="9">
                  <c:v>0.01</c:v>
                </c:pt>
                <c:pt idx="10">
                  <c:v>0.0461</c:v>
                </c:pt>
                <c:pt idx="11">
                  <c:v>0.0126</c:v>
                </c:pt>
                <c:pt idx="12">
                  <c:v>0.0209</c:v>
                </c:pt>
                <c:pt idx="13">
                  <c:v>0.0616</c:v>
                </c:pt>
                <c:pt idx="14">
                  <c:v>0.0427</c:v>
                </c:pt>
                <c:pt idx="15">
                  <c:v>0.009</c:v>
                </c:pt>
                <c:pt idx="16">
                  <c:v>0.1826</c:v>
                </c:pt>
                <c:pt idx="17">
                  <c:v>0.0368</c:v>
                </c:pt>
                <c:pt idx="18">
                  <c:v>0.1254</c:v>
                </c:pt>
                <c:pt idx="19">
                  <c:v>0.0258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Baton Rouge LE100BA</c:v>
                </c:pt>
                <c:pt idx="1">
                  <c:v>Speakeasy @ 48 LE101QH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0.0714</c:v>
                </c:pt>
                <c:pt idx="1">
                  <c:v>0.0641</c:v>
                </c:pt>
                <c:pt idx="2">
                  <c:v>0.0446</c:v>
                </c:pt>
                <c:pt idx="3">
                  <c:v>0.0285</c:v>
                </c:pt>
                <c:pt idx="4">
                  <c:v>0.0245</c:v>
                </c:pt>
                <c:pt idx="5">
                  <c:v>0.0046</c:v>
                </c:pt>
                <c:pt idx="6">
                  <c:v>0.0022</c:v>
                </c:pt>
                <c:pt idx="7">
                  <c:v>0.0012</c:v>
                </c:pt>
                <c:pt idx="8">
                  <c:v>0.0007</c:v>
                </c:pt>
                <c:pt idx="9">
                  <c:v>-0.0016</c:v>
                </c:pt>
                <c:pt idx="10">
                  <c:v>-0.002</c:v>
                </c:pt>
                <c:pt idx="11">
                  <c:v>-0.0047</c:v>
                </c:pt>
                <c:pt idx="12">
                  <c:v>-0.0069</c:v>
                </c:pt>
                <c:pt idx="13">
                  <c:v>-0.0134</c:v>
                </c:pt>
                <c:pt idx="14">
                  <c:v>-0.0143</c:v>
                </c:pt>
                <c:pt idx="15">
                  <c:v>-0.017</c:v>
                </c:pt>
                <c:pt idx="16">
                  <c:v>-0.0209</c:v>
                </c:pt>
                <c:pt idx="17">
                  <c:v>-0.0341</c:v>
                </c:pt>
                <c:pt idx="18">
                  <c:v>-0.0424</c:v>
                </c:pt>
                <c:pt idx="19">
                  <c:v>-0.0846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0.5189</c:v>
                </c:pt>
                <c:pt idx="1">
                  <c:v>0.2847</c:v>
                </c:pt>
                <c:pt idx="2">
                  <c:v>0.0817</c:v>
                </c:pt>
                <c:pt idx="3">
                  <c:v>0.0534</c:v>
                </c:pt>
                <c:pt idx="4">
                  <c:v>0.0609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White Bear LE100JT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0.4474</c:v>
                </c:pt>
                <c:pt idx="1">
                  <c:v>0.3254</c:v>
                </c:pt>
                <c:pt idx="2">
                  <c:v>0.1034</c:v>
                </c:pt>
                <c:pt idx="3">
                  <c:v>0.0765</c:v>
                </c:pt>
                <c:pt idx="4">
                  <c:v>0.047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-0.0715</c:v>
                </c:pt>
                <c:pt idx="1">
                  <c:v>0.0407</c:v>
                </c:pt>
                <c:pt idx="2">
                  <c:v>0.0217</c:v>
                </c:pt>
                <c:pt idx="3">
                  <c:v>0.0231</c:v>
                </c:pt>
                <c:pt idx="4">
                  <c:v>-0.0139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'Sheet1'!$A$2:$A$18</c:f>
              <c:strCache>
                <c:ptCount val="17"/>
                <c:pt idx="0">
                  <c:v>Clarence Brew Bar LE101NH</c:v>
                </c:pt>
                <c:pt idx="1">
                  <c:v>Tarro Lounge LE100QQ</c:v>
                </c:pt>
                <c:pt idx="2">
                  <c:v>The White Bear LE100JT</c:v>
                </c:pt>
                <c:pt idx="3">
                  <c:v>Last Roadhouse LE100JT</c:v>
                </c:pt>
                <c:pt idx="4">
                  <c:v>Greyhound Inn LE101HN</c:v>
                </c:pt>
                <c:pt idx="5">
                  <c:v>Bounty LE101NT</c:v>
                </c:pt>
                <c:pt idx="6">
                  <c:v>Black Horse LE101RJ</c:v>
                </c:pt>
                <c:pt idx="7">
                  <c:v>Princes Feathers LE100QA</c:v>
                </c:pt>
                <c:pt idx="8">
                  <c:v>Citizens Club LE101AE</c:v>
                </c:pt>
                <c:pt idx="9">
                  <c:v>Udder Guy LE100QJ</c:v>
                </c:pt>
                <c:pt idx="10">
                  <c:v>Pestle &amp; Mortar LE101DA</c:v>
                </c:pt>
                <c:pt idx="11">
                  <c:v>Union Inn LE101RE</c:v>
                </c:pt>
                <c:pt idx="12">
                  <c:v>The Queens Head LE101RJ</c:v>
                </c:pt>
                <c:pt idx="13">
                  <c:v>New Baron of Hinckley LE100AZ</c:v>
                </c:pt>
                <c:pt idx="14">
                  <c:v>Smiths Cellar LE100AZ</c:v>
                </c:pt>
                <c:pt idx="15">
                  <c:v>The Railway LE101AP</c:v>
                </c:pt>
                <c:pt idx="16">
                  <c:v>Speakeasy @ 48 LE101QH</c:v>
                </c:pt>
              </c:strCache>
            </c:strRef>
          </c:cat>
          <c:val>
            <c:numRef>
              <c:f>'Sheet1'!$B$2:$B$18</c:f>
              <c:numCache>
                <c:formatCode>General</c:formatCode>
                <c:ptCount val="17"/>
                <c:pt idx="0">
                  <c:v>8.0227</c:v>
                </c:pt>
                <c:pt idx="1">
                  <c:v>15.3516</c:v>
                </c:pt>
                <c:pt idx="2">
                  <c:v>11.845</c:v>
                </c:pt>
                <c:pt idx="3">
                  <c:v>6.9394</c:v>
                </c:pt>
                <c:pt idx="4">
                  <c:v>9.9549</c:v>
                </c:pt>
                <c:pt idx="5">
                  <c:v>8.2876</c:v>
                </c:pt>
                <c:pt idx="6">
                  <c:v>9.3654</c:v>
                </c:pt>
                <c:pt idx="7">
                  <c:v>6.6474</c:v>
                </c:pt>
                <c:pt idx="8">
                  <c:v>6.6524</c:v>
                </c:pt>
                <c:pt idx="9">
                  <c:v>12.765</c:v>
                </c:pt>
                <c:pt idx="10">
                  <c:v>7.3594</c:v>
                </c:pt>
                <c:pt idx="11">
                  <c:v>8.8831</c:v>
                </c:pt>
                <c:pt idx="12">
                  <c:v>10.3339</c:v>
                </c:pt>
                <c:pt idx="13">
                  <c:v>8.1354</c:v>
                </c:pt>
                <c:pt idx="14">
                  <c:v>11.3369</c:v>
                </c:pt>
                <c:pt idx="15">
                  <c:v>13.8318</c:v>
                </c:pt>
                <c:pt idx="16">
                  <c:v>14.1954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'Sheet1'!$A$2:$A$18</c:f>
              <c:strCache>
                <c:ptCount val="17"/>
                <c:pt idx="0">
                  <c:v>Clarence Brew Bar LE101NH</c:v>
                </c:pt>
                <c:pt idx="1">
                  <c:v>Tarro Lounge LE100QQ</c:v>
                </c:pt>
                <c:pt idx="2">
                  <c:v>The White Bear LE100JT</c:v>
                </c:pt>
                <c:pt idx="3">
                  <c:v>Last Roadhouse LE100JT</c:v>
                </c:pt>
                <c:pt idx="4">
                  <c:v>Greyhound Inn LE101HN</c:v>
                </c:pt>
                <c:pt idx="5">
                  <c:v>Bounty LE101NT</c:v>
                </c:pt>
                <c:pt idx="6">
                  <c:v>Black Horse LE101RJ</c:v>
                </c:pt>
                <c:pt idx="7">
                  <c:v>Princes Feathers LE100QA</c:v>
                </c:pt>
                <c:pt idx="8">
                  <c:v>Citizens Club LE101AE</c:v>
                </c:pt>
                <c:pt idx="9">
                  <c:v>Udder Guy LE100QJ</c:v>
                </c:pt>
                <c:pt idx="10">
                  <c:v>Pestle &amp; Mortar LE101DA</c:v>
                </c:pt>
                <c:pt idx="11">
                  <c:v>Union Inn LE101RE</c:v>
                </c:pt>
                <c:pt idx="12">
                  <c:v>The Queens Head LE101RJ</c:v>
                </c:pt>
                <c:pt idx="13">
                  <c:v>New Baron of Hinckley LE100AZ</c:v>
                </c:pt>
                <c:pt idx="14">
                  <c:v>Smiths Cellar LE100AZ</c:v>
                </c:pt>
                <c:pt idx="15">
                  <c:v>The Railway LE101AP</c:v>
                </c:pt>
                <c:pt idx="16">
                  <c:v>Speakeasy @ 48 LE101QH</c:v>
                </c:pt>
              </c:strCache>
            </c:strRef>
          </c:cat>
          <c:val>
            <c:numRef>
              <c:f>'Sheet1'!$C$2:$C$18</c:f>
              <c:numCache>
                <c:formatCode>General</c:formatCode>
                <c:ptCount val="17"/>
                <c:pt idx="0">
                  <c:v>9.8348</c:v>
                </c:pt>
                <c:pt idx="1">
                  <c:v>16.4028</c:v>
                </c:pt>
                <c:pt idx="2">
                  <c:v>12.6374</c:v>
                </c:pt>
                <c:pt idx="3">
                  <c:v>7.6403</c:v>
                </c:pt>
                <c:pt idx="4">
                  <c:v>10.4259</c:v>
                </c:pt>
                <c:pt idx="5">
                  <c:v>8.7581</c:v>
                </c:pt>
                <c:pt idx="6">
                  <c:v>9.8093</c:v>
                </c:pt>
                <c:pt idx="7">
                  <c:v>6.9672</c:v>
                </c:pt>
                <c:pt idx="8">
                  <c:v>6.934</c:v>
                </c:pt>
                <c:pt idx="9">
                  <c:v>12.7413</c:v>
                </c:pt>
                <c:pt idx="10">
                  <c:v>7.2906</c:v>
                </c:pt>
                <c:pt idx="11">
                  <c:v>8.7015</c:v>
                </c:pt>
                <c:pt idx="12">
                  <c:v>9.9291</c:v>
                </c:pt>
                <c:pt idx="13">
                  <c:v>7.7244</c:v>
                </c:pt>
                <c:pt idx="14">
                  <c:v>10.4815</c:v>
                </c:pt>
                <c:pt idx="15">
                  <c:v>11.076</c:v>
                </c:pt>
                <c:pt idx="16">
                  <c:v>11.4263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LE100BA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Baton Rouge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26.91%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£12.64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72.21%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Hinckley (Leics)(0.63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Leicester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LE100JT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White Bear LE100JT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LE100QQ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Tarro Lounge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Bounty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LE101NT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74.31%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33.39%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36.41%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Lounge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14151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White Bear LE100JT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14151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White Bear LE100JT and 97 Chains in 0.5 Miles from 01/03/2023 - 21/02/2024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White Bear LE100JT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14151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White Bear LE100JT and 97 Chains in 0.5 Miles from 01/03/2023 - 21/02/2024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White Bear LE100JT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7046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White Bear LE100JT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7190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White Bear LE100JT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7190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White Bear LE100JT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14151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White Bear LE100JT and 97 Chains in 0.5 Miles from 01/03/2023 - 21/02/2024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White Bear LE100JT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6994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White Bear LE100JT for 01/03/2023 - 21/02/2024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White Bear LE100JT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White Bear LE100JT, who are the top 20 competitors from 97 Chains in 0.5 Miles for 01/03/2023 - 21/02/2024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White Bear LE100JT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White Bear LE100JT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0.5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White Bear LE100JT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White Bear LE100JT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£2.23M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£22.25M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£39.63M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£68.91M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170</Paragraphs>
  <PresentationFormat>Widescreen</PresentationFormat>
  <HiddenSlides>0</HiddenSlides>
  <LinksUpToDate>false</LinksUpToDate>
  <ScaleCrop>false</ScaleCrop>
  <Slides>14</Slides>
  <TotalTime>8366</TotalTime>
  <Words>383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2024-02-16T10:29:23Z</dcterms:modified>
  <cp:revision>118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