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1" r:id="rId16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B5-475F-A590-10FDBFF82E4B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6.2100000000000002E-2</c:v>
                </c:pt>
                <c:pt idx="1">
                  <c:v>0.13150000000000001</c:v>
                </c:pt>
                <c:pt idx="2">
                  <c:v>0.16309999999999999</c:v>
                </c:pt>
                <c:pt idx="3">
                  <c:v>0.24740000000000001</c:v>
                </c:pt>
                <c:pt idx="4">
                  <c:v>0.1772</c:v>
                </c:pt>
                <c:pt idx="5">
                  <c:v>0.15809999999999999</c:v>
                </c:pt>
                <c:pt idx="6">
                  <c:v>6.0199999999999997E-2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B5-475F-A590-10FDBFF82E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Lords EC3N1DD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8.3000000000000001E-3</c:v>
                </c:pt>
                <c:pt idx="1">
                  <c:v>0.16619999999999999</c:v>
                </c:pt>
                <c:pt idx="2">
                  <c:v>0.24329999999999999</c:v>
                </c:pt>
                <c:pt idx="3">
                  <c:v>0.432</c:v>
                </c:pt>
                <c:pt idx="4">
                  <c:v>0.14990000000000001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B5-475F-A590-10FDBFF82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Trinity Bell EC3A5AY</c:v>
                </c:pt>
                <c:pt idx="1">
                  <c:v>Duke Of Somerset London E18AH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2.4157999999999999</c:v>
                </c:pt>
                <c:pt idx="1">
                  <c:v>1.9912000000000001</c:v>
                </c:pt>
                <c:pt idx="2">
                  <c:v>1.8554999999999999</c:v>
                </c:pt>
                <c:pt idx="3">
                  <c:v>1.6391</c:v>
                </c:pt>
                <c:pt idx="4">
                  <c:v>1.5356000000000001</c:v>
                </c:pt>
                <c:pt idx="5">
                  <c:v>1.4871000000000001</c:v>
                </c:pt>
                <c:pt idx="6">
                  <c:v>1.4773000000000001</c:v>
                </c:pt>
                <c:pt idx="7">
                  <c:v>1.1952</c:v>
                </c:pt>
                <c:pt idx="8">
                  <c:v>1.1295999999999999</c:v>
                </c:pt>
                <c:pt idx="9">
                  <c:v>0.88590000000000002</c:v>
                </c:pt>
                <c:pt idx="10">
                  <c:v>0.73580000000000001</c:v>
                </c:pt>
                <c:pt idx="11">
                  <c:v>0.73370000000000002</c:v>
                </c:pt>
                <c:pt idx="12">
                  <c:v>0.68559999999999999</c:v>
                </c:pt>
                <c:pt idx="13">
                  <c:v>0.57540000000000002</c:v>
                </c:pt>
                <c:pt idx="14">
                  <c:v>0.41320000000000001</c:v>
                </c:pt>
                <c:pt idx="15">
                  <c:v>0.3105</c:v>
                </c:pt>
                <c:pt idx="16">
                  <c:v>4.2000000000000003E-2</c:v>
                </c:pt>
                <c:pt idx="17">
                  <c:v>3.56E-2</c:v>
                </c:pt>
                <c:pt idx="18">
                  <c:v>-0.55410000000000004</c:v>
                </c:pt>
                <c:pt idx="19">
                  <c:v>-11.054600000000001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016-4467-B9F8-F190420B4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16/03/2022 - 08/03/2023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54-4D9E-8EA8-150CBEF1ADB8}"/>
              </c:ext>
            </c:extLst>
          </c:dPt>
          <c:cat>
            <c:strRef>
              <c:f>'Sheet1'!$A$2:$A$21</c:f>
              <c:strCache>
                <c:ptCount val="20"/>
                <c:pt idx="0">
                  <c:v>Aldgate Tap EC3N1AF</c:v>
                </c:pt>
                <c:pt idx="1">
                  <c:v>Cheshire Cheese London EC3N2AP</c:v>
                </c:pt>
                <c:pt idx="2">
                  <c:v>Hoop &amp; Grapes EC3N1AL</c:v>
                </c:pt>
                <c:pt idx="3">
                  <c:v>Princess Of Prussia E18AZ</c:v>
                </c:pt>
                <c:pt idx="4">
                  <c:v>Three Tuns Aldgate EC3N2ET</c:v>
                </c:pt>
                <c:pt idx="5">
                  <c:v>City Bar &amp; Kitchen E17BH</c:v>
                </c:pt>
                <c:pt idx="6">
                  <c:v>East India Arms EC3M4BR</c:v>
                </c:pt>
                <c:pt idx="7">
                  <c:v>Ship EC3R7NB</c:v>
                </c:pt>
                <c:pt idx="8">
                  <c:v>Lion EC3A7DB</c:v>
                </c:pt>
                <c:pt idx="9">
                  <c:v>White Swan E18DA</c:v>
                </c:pt>
                <c:pt idx="10">
                  <c:v>Duke Of Somerset London E18AH</c:v>
                </c:pt>
                <c:pt idx="11">
                  <c:v>Three Lords EC3N1DD</c:v>
                </c:pt>
                <c:pt idx="12">
                  <c:v>Alice Houndsditch London EC3A7BX</c:v>
                </c:pt>
                <c:pt idx="13">
                  <c:v>Windsor Fenchurch EC3R7NA</c:v>
                </c:pt>
                <c:pt idx="14">
                  <c:v>Old Tea Warehouse (London) EC3A5AY</c:v>
                </c:pt>
                <c:pt idx="15">
                  <c:v>Minories London EC3N1JL</c:v>
                </c:pt>
                <c:pt idx="16">
                  <c:v>Crutched Friar London EC3N2AE</c:v>
                </c:pt>
                <c:pt idx="17">
                  <c:v>The Trinity Bell EC3A5AY</c:v>
                </c:pt>
                <c:pt idx="18">
                  <c:v>Slug and Lettuce Aldgate EC3N1DD</c:v>
                </c:pt>
                <c:pt idx="19">
                  <c:v>The Chamberlain Hotel EC3N1NU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4.1999999999999997E-3</c:v>
                </c:pt>
                <c:pt idx="1">
                  <c:v>4.4400000000000002E-2</c:v>
                </c:pt>
                <c:pt idx="2">
                  <c:v>5.45E-2</c:v>
                </c:pt>
                <c:pt idx="3">
                  <c:v>2.0299999999999999E-2</c:v>
                </c:pt>
                <c:pt idx="4">
                  <c:v>4.5900000000000003E-2</c:v>
                </c:pt>
                <c:pt idx="5">
                  <c:v>3.56E-2</c:v>
                </c:pt>
                <c:pt idx="6">
                  <c:v>3.7199999999999997E-2</c:v>
                </c:pt>
                <c:pt idx="7">
                  <c:v>2.9700000000000001E-2</c:v>
                </c:pt>
                <c:pt idx="8">
                  <c:v>2.53E-2</c:v>
                </c:pt>
                <c:pt idx="9">
                  <c:v>2.2599999999999999E-2</c:v>
                </c:pt>
                <c:pt idx="10">
                  <c:v>4.9799999999999997E-2</c:v>
                </c:pt>
                <c:pt idx="11">
                  <c:v>1.34E-2</c:v>
                </c:pt>
                <c:pt idx="12">
                  <c:v>8.6300000000000002E-2</c:v>
                </c:pt>
                <c:pt idx="13">
                  <c:v>7.3999999999999996E-2</c:v>
                </c:pt>
                <c:pt idx="14">
                  <c:v>6.6799999999999998E-2</c:v>
                </c:pt>
                <c:pt idx="15">
                  <c:v>0.10630000000000001</c:v>
                </c:pt>
                <c:pt idx="16">
                  <c:v>7.5700000000000003E-2</c:v>
                </c:pt>
                <c:pt idx="17">
                  <c:v>6.8599999999999994E-2</c:v>
                </c:pt>
                <c:pt idx="18">
                  <c:v>5.6800000000000003E-2</c:v>
                </c:pt>
                <c:pt idx="19">
                  <c:v>8.1699999999999995E-2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4-4D9E-8EA8-150CBEF1AD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15/03/2023 - 06/03/2024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Aldgate Tap EC3N1AF</c:v>
                </c:pt>
                <c:pt idx="1">
                  <c:v>Cheshire Cheese London EC3N2AP</c:v>
                </c:pt>
                <c:pt idx="2">
                  <c:v>Hoop &amp; Grapes EC3N1AL</c:v>
                </c:pt>
                <c:pt idx="3">
                  <c:v>Princess Of Prussia E18AZ</c:v>
                </c:pt>
                <c:pt idx="4">
                  <c:v>Three Tuns Aldgate EC3N2ET</c:v>
                </c:pt>
                <c:pt idx="5">
                  <c:v>City Bar &amp; Kitchen E17BH</c:v>
                </c:pt>
                <c:pt idx="6">
                  <c:v>East India Arms EC3M4BR</c:v>
                </c:pt>
                <c:pt idx="7">
                  <c:v>Ship EC3R7NB</c:v>
                </c:pt>
                <c:pt idx="8">
                  <c:v>Lion EC3A7DB</c:v>
                </c:pt>
                <c:pt idx="9">
                  <c:v>White Swan E18DA</c:v>
                </c:pt>
                <c:pt idx="10">
                  <c:v>Duke Of Somerset London E18AH</c:v>
                </c:pt>
                <c:pt idx="11">
                  <c:v>Three Lords EC3N1DD</c:v>
                </c:pt>
                <c:pt idx="12">
                  <c:v>Alice Houndsditch London EC3A7BX</c:v>
                </c:pt>
                <c:pt idx="13">
                  <c:v>Windsor Fenchurch EC3R7NA</c:v>
                </c:pt>
                <c:pt idx="14">
                  <c:v>Old Tea Warehouse (London) EC3A5AY</c:v>
                </c:pt>
                <c:pt idx="15">
                  <c:v>Minories London EC3N1JL</c:v>
                </c:pt>
                <c:pt idx="16">
                  <c:v>Crutched Friar London EC3N2AE</c:v>
                </c:pt>
                <c:pt idx="17">
                  <c:v>The Trinity Bell EC3A5AY</c:v>
                </c:pt>
                <c:pt idx="18">
                  <c:v>Slug and Lettuce Aldgate EC3N1DD</c:v>
                </c:pt>
                <c:pt idx="19">
                  <c:v>The Chamberlain Hotel EC3N1NU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3.8600000000000002E-2</c:v>
                </c:pt>
                <c:pt idx="1">
                  <c:v>5.5800000000000002E-2</c:v>
                </c:pt>
                <c:pt idx="2">
                  <c:v>6.3600000000000004E-2</c:v>
                </c:pt>
                <c:pt idx="3">
                  <c:v>2.8000000000000001E-2</c:v>
                </c:pt>
                <c:pt idx="4">
                  <c:v>5.1799999999999999E-2</c:v>
                </c:pt>
                <c:pt idx="5">
                  <c:v>4.0800000000000003E-2</c:v>
                </c:pt>
                <c:pt idx="6">
                  <c:v>4.1799999999999997E-2</c:v>
                </c:pt>
                <c:pt idx="7">
                  <c:v>3.4000000000000002E-2</c:v>
                </c:pt>
                <c:pt idx="8">
                  <c:v>2.8400000000000002E-2</c:v>
                </c:pt>
                <c:pt idx="9">
                  <c:v>2.41E-2</c:v>
                </c:pt>
                <c:pt idx="10">
                  <c:v>5.0799999999999998E-2</c:v>
                </c:pt>
                <c:pt idx="11">
                  <c:v>1.2699999999999999E-2</c:v>
                </c:pt>
                <c:pt idx="12">
                  <c:v>8.1600000000000006E-2</c:v>
                </c:pt>
                <c:pt idx="13">
                  <c:v>6.9000000000000006E-2</c:v>
                </c:pt>
                <c:pt idx="14">
                  <c:v>6.0699999999999997E-2</c:v>
                </c:pt>
                <c:pt idx="15">
                  <c:v>9.7299999999999998E-2</c:v>
                </c:pt>
                <c:pt idx="16">
                  <c:v>6.6299999999999998E-2</c:v>
                </c:pt>
                <c:pt idx="17">
                  <c:v>5.8500000000000003E-2</c:v>
                </c:pt>
                <c:pt idx="18">
                  <c:v>4.4900000000000002E-2</c:v>
                </c:pt>
                <c:pt idx="19">
                  <c:v>5.0299999999999997E-2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4-4D9E-8EA8-150CBEF1A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Aldgate Tap EC3N1AF</c:v>
                </c:pt>
                <c:pt idx="1">
                  <c:v>Cheshire Cheese London EC3N2AP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3.44E-2</c:v>
                </c:pt>
                <c:pt idx="1">
                  <c:v>1.14E-2</c:v>
                </c:pt>
                <c:pt idx="2">
                  <c:v>9.1000000000000004E-3</c:v>
                </c:pt>
                <c:pt idx="3">
                  <c:v>7.7000000000000002E-3</c:v>
                </c:pt>
                <c:pt idx="4">
                  <c:v>5.8999999999999999E-3</c:v>
                </c:pt>
                <c:pt idx="5">
                  <c:v>5.1999999999999998E-3</c:v>
                </c:pt>
                <c:pt idx="6">
                  <c:v>4.5999999999999999E-3</c:v>
                </c:pt>
                <c:pt idx="7">
                  <c:v>4.3E-3</c:v>
                </c:pt>
                <c:pt idx="8">
                  <c:v>3.0999999999999999E-3</c:v>
                </c:pt>
                <c:pt idx="9">
                  <c:v>1.5E-3</c:v>
                </c:pt>
                <c:pt idx="10">
                  <c:v>1E-3</c:v>
                </c:pt>
                <c:pt idx="11">
                  <c:v>-6.9999999999999999E-4</c:v>
                </c:pt>
                <c:pt idx="12">
                  <c:v>-4.7000000000000002E-3</c:v>
                </c:pt>
                <c:pt idx="13">
                  <c:v>-5.0000000000000001E-3</c:v>
                </c:pt>
                <c:pt idx="14">
                  <c:v>-6.1000000000000004E-3</c:v>
                </c:pt>
                <c:pt idx="15">
                  <c:v>-8.9999999999999993E-3</c:v>
                </c:pt>
                <c:pt idx="16">
                  <c:v>-9.4000000000000004E-3</c:v>
                </c:pt>
                <c:pt idx="17">
                  <c:v>-1.01E-2</c:v>
                </c:pt>
                <c:pt idx="18">
                  <c:v>-1.1900000000000001E-2</c:v>
                </c:pt>
                <c:pt idx="19">
                  <c:v>-3.1399999999999997E-2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D44-4865-9409-E294E793A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FD-4846-ABC9-85E4130E94A3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7.0099999999999996E-2</c:v>
                </c:pt>
                <c:pt idx="1">
                  <c:v>0.21879999999999999</c:v>
                </c:pt>
                <c:pt idx="2">
                  <c:v>0.26979999999999998</c:v>
                </c:pt>
                <c:pt idx="3">
                  <c:v>0.22420000000000001</c:v>
                </c:pt>
                <c:pt idx="4">
                  <c:v>0.17649999999999999</c:v>
                </c:pt>
                <c:pt idx="5">
                  <c:v>3.3700000000000001E-2</c:v>
                </c:pt>
                <c:pt idx="6">
                  <c:v>6.4000000000000003E-3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D-4846-ABC9-85E4130E9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Lords EC3N1DD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1.5900000000000001E-2</c:v>
                </c:pt>
                <c:pt idx="1">
                  <c:v>0.23719999999999999</c:v>
                </c:pt>
                <c:pt idx="2">
                  <c:v>0.2369</c:v>
                </c:pt>
                <c:pt idx="3">
                  <c:v>0.17249999999999999</c:v>
                </c:pt>
                <c:pt idx="4">
                  <c:v>0.2964</c:v>
                </c:pt>
                <c:pt idx="5">
                  <c:v>2.9499999999999998E-2</c:v>
                </c:pt>
                <c:pt idx="6">
                  <c:v>1.12E-2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FD-4846-ABC9-85E4130E9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-5.4199999999999998E-2</c:v>
                </c:pt>
                <c:pt idx="1">
                  <c:v>1.84E-2</c:v>
                </c:pt>
                <c:pt idx="2">
                  <c:v>-3.2899999999999999E-2</c:v>
                </c:pt>
                <c:pt idx="3">
                  <c:v>-5.1700000000000003E-2</c:v>
                </c:pt>
                <c:pt idx="4">
                  <c:v>0.11990000000000001</c:v>
                </c:pt>
                <c:pt idx="5">
                  <c:v>-4.1999999999999997E-3</c:v>
                </c:pt>
                <c:pt idx="6">
                  <c:v>4.7999999999999996E-3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33E-47BB-B1BD-5C068629A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-5.3800000000000001E-2</c:v>
                </c:pt>
                <c:pt idx="1">
                  <c:v>3.4700000000000002E-2</c:v>
                </c:pt>
                <c:pt idx="2">
                  <c:v>8.0199999999999994E-2</c:v>
                </c:pt>
                <c:pt idx="3">
                  <c:v>0.18459999999999999</c:v>
                </c:pt>
                <c:pt idx="4">
                  <c:v>-2.7300000000000001E-2</c:v>
                </c:pt>
                <c:pt idx="5">
                  <c:v>-0.15809999999999999</c:v>
                </c:pt>
                <c:pt idx="6">
                  <c:v>-6.0199999999999997E-2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980-42D1-84AE-C2CBEF82D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EA-4B04-A89D-E0D875592419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0.39760000000000001</c:v>
                </c:pt>
                <c:pt idx="1">
                  <c:v>0.43840000000000001</c:v>
                </c:pt>
                <c:pt idx="2">
                  <c:v>0.1638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EA-4B04-A89D-E0D8755924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Lords EC3N1DD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0.4476</c:v>
                </c:pt>
                <c:pt idx="1">
                  <c:v>0.48120000000000002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EA-4B04-A89D-E0D875592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0.05</c:v>
                </c:pt>
                <c:pt idx="1">
                  <c:v>4.2799999999999998E-2</c:v>
                </c:pt>
                <c:pt idx="2">
                  <c:v>-9.2799999999999994E-2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5BA-4037-BF37-F2D152FF5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32-47AC-9753-016F0DFBDE50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0.25640000000000002</c:v>
                </c:pt>
                <c:pt idx="1">
                  <c:v>0.74350000000000005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2-47AC-9753-016F0DFBDE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Lords EC3N1DD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0.215</c:v>
                </c:pt>
                <c:pt idx="1">
                  <c:v>0.78490000000000004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32-47AC-9753-016F0DFBD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-4.1399999999999999E-2</c:v>
                </c:pt>
                <c:pt idx="1">
                  <c:v>4.1399999999999999E-2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CE-4F10-93ED-27C0ED09E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9B-4A21-9CDB-53D0B55EA64F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3.4700000000000002E-2</c:v>
                </c:pt>
                <c:pt idx="1">
                  <c:v>2.3800000000000002E-2</c:v>
                </c:pt>
                <c:pt idx="2">
                  <c:v>0.1157</c:v>
                </c:pt>
                <c:pt idx="3">
                  <c:v>4.3200000000000002E-2</c:v>
                </c:pt>
                <c:pt idx="4">
                  <c:v>0.34589999999999999</c:v>
                </c:pt>
                <c:pt idx="5">
                  <c:v>0.18049999999999999</c:v>
                </c:pt>
                <c:pt idx="6">
                  <c:v>9.0200000000000002E-2</c:v>
                </c:pt>
                <c:pt idx="7">
                  <c:v>0.16550000000000001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B-4A21-9CDB-53D0B55EA6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Lords EC3N1DD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7.6E-3</c:v>
                </c:pt>
                <c:pt idx="1">
                  <c:v>5.0000000000000001E-3</c:v>
                </c:pt>
                <c:pt idx="2">
                  <c:v>0.16919999999999999</c:v>
                </c:pt>
                <c:pt idx="3">
                  <c:v>9.7999999999999997E-3</c:v>
                </c:pt>
                <c:pt idx="4">
                  <c:v>0.38600000000000001</c:v>
                </c:pt>
                <c:pt idx="5">
                  <c:v>0.21440000000000001</c:v>
                </c:pt>
                <c:pt idx="6">
                  <c:v>7.0099999999999996E-2</c:v>
                </c:pt>
                <c:pt idx="7">
                  <c:v>0.13750000000000001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9B-4A21-9CDB-53D0B55EA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-2.7099999999999999E-2</c:v>
                </c:pt>
                <c:pt idx="1">
                  <c:v>-1.8800000000000001E-2</c:v>
                </c:pt>
                <c:pt idx="2">
                  <c:v>5.3499999999999999E-2</c:v>
                </c:pt>
                <c:pt idx="3">
                  <c:v>-3.3399999999999999E-2</c:v>
                </c:pt>
                <c:pt idx="4">
                  <c:v>4.0099999999999997E-2</c:v>
                </c:pt>
                <c:pt idx="5">
                  <c:v>3.39E-2</c:v>
                </c:pt>
                <c:pt idx="6">
                  <c:v>-2.01E-2</c:v>
                </c:pt>
                <c:pt idx="7">
                  <c:v>-2.8000000000000001E-2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112-4D9F-9A03-A9B0051E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6F-47D6-8973-FB4DC1575DCE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1.95E-2</c:v>
                </c:pt>
                <c:pt idx="1">
                  <c:v>4.4299999999999999E-2</c:v>
                </c:pt>
                <c:pt idx="2">
                  <c:v>5.3800000000000001E-2</c:v>
                </c:pt>
                <c:pt idx="3">
                  <c:v>0.17369999999999999</c:v>
                </c:pt>
                <c:pt idx="4">
                  <c:v>0.214</c:v>
                </c:pt>
                <c:pt idx="5">
                  <c:v>0.27250000000000002</c:v>
                </c:pt>
                <c:pt idx="6">
                  <c:v>0.22170000000000001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F-47D6-8973-FB4DC1575D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Lords EC3N1DD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1.12E-2</c:v>
                </c:pt>
                <c:pt idx="1">
                  <c:v>3.8100000000000002E-2</c:v>
                </c:pt>
                <c:pt idx="2">
                  <c:v>4.0099999999999997E-2</c:v>
                </c:pt>
                <c:pt idx="3">
                  <c:v>0.25900000000000001</c:v>
                </c:pt>
                <c:pt idx="4">
                  <c:v>0.23069999999999999</c:v>
                </c:pt>
                <c:pt idx="5">
                  <c:v>0.24310000000000001</c:v>
                </c:pt>
                <c:pt idx="6">
                  <c:v>0.1774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6F-47D6-8973-FB4DC1575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-8.3000000000000001E-3</c:v>
                </c:pt>
                <c:pt idx="1">
                  <c:v>-6.1999999999999998E-3</c:v>
                </c:pt>
                <c:pt idx="2">
                  <c:v>-1.37E-2</c:v>
                </c:pt>
                <c:pt idx="3">
                  <c:v>8.5300000000000001E-2</c:v>
                </c:pt>
                <c:pt idx="4">
                  <c:v>1.67E-2</c:v>
                </c:pt>
                <c:pt idx="5">
                  <c:v>-2.9399999999999999E-2</c:v>
                </c:pt>
                <c:pt idx="6">
                  <c:v>-4.4299999999999999E-2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61B-4CFA-985E-71B0DC560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Three Lords EC3N1DD</c:v>
                </c:pt>
                <c:pt idx="1">
                  <c:v>Cheshire Cheese London EC3N2AP</c:v>
                </c:pt>
                <c:pt idx="2">
                  <c:v>Three Tuns Aldgate EC3N2ET</c:v>
                </c:pt>
                <c:pt idx="3">
                  <c:v>Crutched Friar London EC3N2AE</c:v>
                </c:pt>
                <c:pt idx="4">
                  <c:v>East India Arms EC3M4BR</c:v>
                </c:pt>
                <c:pt idx="5">
                  <c:v>The Chamberlain Hotel EC3N1NU</c:v>
                </c:pt>
                <c:pt idx="6">
                  <c:v>Minories London EC3N1JL</c:v>
                </c:pt>
                <c:pt idx="7">
                  <c:v>Slug and Lettuce Aldgate EC3N1DD</c:v>
                </c:pt>
                <c:pt idx="8">
                  <c:v>City Bar &amp; Kitchen E17BH</c:v>
                </c:pt>
                <c:pt idx="9">
                  <c:v>Old Tea Warehouse (London) EC3A5AY</c:v>
                </c:pt>
                <c:pt idx="10">
                  <c:v>Aldgate Tap EC3N1AF</c:v>
                </c:pt>
                <c:pt idx="11">
                  <c:v>Duke Of Somerset London E18AH</c:v>
                </c:pt>
                <c:pt idx="12">
                  <c:v>Windsor Fenchurch EC3R7NA</c:v>
                </c:pt>
                <c:pt idx="13">
                  <c:v>Hoop &amp; Grapes EC3N1AL</c:v>
                </c:pt>
                <c:pt idx="14">
                  <c:v>Ship EC3R7NB</c:v>
                </c:pt>
                <c:pt idx="15">
                  <c:v>Alice Houndsditch London EC3A7BX</c:v>
                </c:pt>
                <c:pt idx="16">
                  <c:v>Lion EC3A7DB</c:v>
                </c:pt>
                <c:pt idx="17">
                  <c:v>The Trinity Bell EC3A5AY</c:v>
                </c:pt>
                <c:pt idx="18">
                  <c:v>White Swan E18DA</c:v>
                </c:pt>
                <c:pt idx="19">
                  <c:v>Princess Of Prussia E18AZ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0.1691</c:v>
                </c:pt>
                <c:pt idx="1">
                  <c:v>0.13880000000000001</c:v>
                </c:pt>
                <c:pt idx="2">
                  <c:v>0.10730000000000001</c:v>
                </c:pt>
                <c:pt idx="3">
                  <c:v>6.7199999999999996E-2</c:v>
                </c:pt>
                <c:pt idx="4">
                  <c:v>6.0900000000000003E-2</c:v>
                </c:pt>
                <c:pt idx="5">
                  <c:v>4.6199999999999998E-2</c:v>
                </c:pt>
                <c:pt idx="6">
                  <c:v>4.2799999999999998E-2</c:v>
                </c:pt>
                <c:pt idx="7">
                  <c:v>3.8399999999999997E-2</c:v>
                </c:pt>
                <c:pt idx="8">
                  <c:v>3.6700000000000003E-2</c:v>
                </c:pt>
                <c:pt idx="9">
                  <c:v>3.4299999999999997E-2</c:v>
                </c:pt>
                <c:pt idx="10">
                  <c:v>3.32E-2</c:v>
                </c:pt>
                <c:pt idx="11">
                  <c:v>3.3000000000000002E-2</c:v>
                </c:pt>
                <c:pt idx="12">
                  <c:v>3.2800000000000003E-2</c:v>
                </c:pt>
                <c:pt idx="13">
                  <c:v>2.75E-2</c:v>
                </c:pt>
                <c:pt idx="14">
                  <c:v>2.7199999999999998E-2</c:v>
                </c:pt>
                <c:pt idx="15">
                  <c:v>2.69E-2</c:v>
                </c:pt>
                <c:pt idx="16">
                  <c:v>2.2800000000000001E-2</c:v>
                </c:pt>
                <c:pt idx="17">
                  <c:v>2.24E-2</c:v>
                </c:pt>
                <c:pt idx="18">
                  <c:v>1.7899999999999999E-2</c:v>
                </c:pt>
                <c:pt idx="19">
                  <c:v>1.35E-2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2-4430-8616-46DC6427A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16/03/2022 - 08/03/2023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0F-4668-972C-4B74DC45D63D}"/>
              </c:ext>
            </c:extLst>
          </c:dPt>
          <c:cat>
            <c:strRef>
              <c:f>'Sheet1'!$A$2:$A$21</c:f>
              <c:strCache>
                <c:ptCount val="20"/>
                <c:pt idx="0">
                  <c:v>Cheshire Cheese London EC3N2AP</c:v>
                </c:pt>
                <c:pt idx="1">
                  <c:v>Aldgate Tap EC3N1AF</c:v>
                </c:pt>
                <c:pt idx="2">
                  <c:v>Three Tuns Aldgate EC3N2ET</c:v>
                </c:pt>
                <c:pt idx="3">
                  <c:v>Ship EC3R7NB</c:v>
                </c:pt>
                <c:pt idx="4">
                  <c:v>Princess Of Prussia E18AZ</c:v>
                </c:pt>
                <c:pt idx="5">
                  <c:v>Lion EC3A7DB</c:v>
                </c:pt>
                <c:pt idx="6">
                  <c:v>East India Arms EC3M4BR</c:v>
                </c:pt>
                <c:pt idx="7">
                  <c:v>Hoop &amp; Grapes EC3N1AL</c:v>
                </c:pt>
                <c:pt idx="8">
                  <c:v>The Chamberlain Hotel EC3N1NU</c:v>
                </c:pt>
                <c:pt idx="9">
                  <c:v>Alice Houndsditch London EC3A7BX</c:v>
                </c:pt>
                <c:pt idx="10">
                  <c:v>White Swan E18DA</c:v>
                </c:pt>
                <c:pt idx="11">
                  <c:v>The Trinity Bell EC3A5AY</c:v>
                </c:pt>
                <c:pt idx="12">
                  <c:v>Minories London EC3N1JL</c:v>
                </c:pt>
                <c:pt idx="13">
                  <c:v>City Bar &amp; Kitchen E17BH</c:v>
                </c:pt>
                <c:pt idx="14">
                  <c:v>Windsor Fenchurch EC3R7NA</c:v>
                </c:pt>
                <c:pt idx="15">
                  <c:v>Old Tea Warehouse (London) EC3A5AY</c:v>
                </c:pt>
                <c:pt idx="16">
                  <c:v>Duke Of Somerset London E18AH</c:v>
                </c:pt>
                <c:pt idx="17">
                  <c:v>Slug and Lettuce Aldgate EC3N1DD</c:v>
                </c:pt>
                <c:pt idx="18">
                  <c:v>Crutched Friar London EC3N2AE</c:v>
                </c:pt>
                <c:pt idx="19">
                  <c:v>Three Lords EC3N1DD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6.2700000000000006E-2</c:v>
                </c:pt>
                <c:pt idx="1">
                  <c:v>3.5000000000000001E-3</c:v>
                </c:pt>
                <c:pt idx="2">
                  <c:v>8.1799999999999998E-2</c:v>
                </c:pt>
                <c:pt idx="3">
                  <c:v>3.0499999999999999E-2</c:v>
                </c:pt>
                <c:pt idx="4">
                  <c:v>1.21E-2</c:v>
                </c:pt>
                <c:pt idx="5">
                  <c:v>2.9000000000000001E-2</c:v>
                </c:pt>
                <c:pt idx="6">
                  <c:v>6.3399999999999998E-2</c:v>
                </c:pt>
                <c:pt idx="7">
                  <c:v>2.87E-2</c:v>
                </c:pt>
                <c:pt idx="8">
                  <c:v>4.2200000000000001E-2</c:v>
                </c:pt>
                <c:pt idx="9">
                  <c:v>2.9899999999999999E-2</c:v>
                </c:pt>
                <c:pt idx="10">
                  <c:v>2.3599999999999999E-2</c:v>
                </c:pt>
                <c:pt idx="11">
                  <c:v>4.36E-2</c:v>
                </c:pt>
                <c:pt idx="12">
                  <c:v>4.9000000000000002E-2</c:v>
                </c:pt>
                <c:pt idx="13">
                  <c:v>4.6699999999999998E-2</c:v>
                </c:pt>
                <c:pt idx="14">
                  <c:v>4.1099999999999998E-2</c:v>
                </c:pt>
                <c:pt idx="15">
                  <c:v>4.99E-2</c:v>
                </c:pt>
                <c:pt idx="16">
                  <c:v>4.8899999999999999E-2</c:v>
                </c:pt>
                <c:pt idx="17">
                  <c:v>5.5100000000000003E-2</c:v>
                </c:pt>
                <c:pt idx="18">
                  <c:v>9.35E-2</c:v>
                </c:pt>
                <c:pt idx="19">
                  <c:v>0.1638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F-4668-972C-4B74DC45D6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15/03/2023 - 06/03/2024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Cheshire Cheese London EC3N2AP</c:v>
                </c:pt>
                <c:pt idx="1">
                  <c:v>Aldgate Tap EC3N1AF</c:v>
                </c:pt>
                <c:pt idx="2">
                  <c:v>Three Tuns Aldgate EC3N2ET</c:v>
                </c:pt>
                <c:pt idx="3">
                  <c:v>Ship EC3R7NB</c:v>
                </c:pt>
                <c:pt idx="4">
                  <c:v>Princess Of Prussia E18AZ</c:v>
                </c:pt>
                <c:pt idx="5">
                  <c:v>Lion EC3A7DB</c:v>
                </c:pt>
                <c:pt idx="6">
                  <c:v>East India Arms EC3M4BR</c:v>
                </c:pt>
                <c:pt idx="7">
                  <c:v>Hoop &amp; Grapes EC3N1AL</c:v>
                </c:pt>
                <c:pt idx="8">
                  <c:v>The Chamberlain Hotel EC3N1NU</c:v>
                </c:pt>
                <c:pt idx="9">
                  <c:v>Alice Houndsditch London EC3A7BX</c:v>
                </c:pt>
                <c:pt idx="10">
                  <c:v>White Swan E18DA</c:v>
                </c:pt>
                <c:pt idx="11">
                  <c:v>The Trinity Bell EC3A5AY</c:v>
                </c:pt>
                <c:pt idx="12">
                  <c:v>Minories London EC3N1JL</c:v>
                </c:pt>
                <c:pt idx="13">
                  <c:v>City Bar &amp; Kitchen E17BH</c:v>
                </c:pt>
                <c:pt idx="14">
                  <c:v>Windsor Fenchurch EC3R7NA</c:v>
                </c:pt>
                <c:pt idx="15">
                  <c:v>Old Tea Warehouse (London) EC3A5AY</c:v>
                </c:pt>
                <c:pt idx="16">
                  <c:v>Duke Of Somerset London E18AH</c:v>
                </c:pt>
                <c:pt idx="17">
                  <c:v>Slug and Lettuce Aldgate EC3N1DD</c:v>
                </c:pt>
                <c:pt idx="18">
                  <c:v>Crutched Friar London EC3N2AE</c:v>
                </c:pt>
                <c:pt idx="19">
                  <c:v>Three Lords EC3N1DD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0.1177</c:v>
                </c:pt>
                <c:pt idx="1">
                  <c:v>3.5099999999999999E-2</c:v>
                </c:pt>
                <c:pt idx="2">
                  <c:v>9.5699999999999993E-2</c:v>
                </c:pt>
                <c:pt idx="3">
                  <c:v>3.8100000000000002E-2</c:v>
                </c:pt>
                <c:pt idx="4">
                  <c:v>1.7600000000000001E-2</c:v>
                </c:pt>
                <c:pt idx="5">
                  <c:v>3.3000000000000002E-2</c:v>
                </c:pt>
                <c:pt idx="6">
                  <c:v>6.5600000000000006E-2</c:v>
                </c:pt>
                <c:pt idx="7">
                  <c:v>3.0700000000000002E-2</c:v>
                </c:pt>
                <c:pt idx="8">
                  <c:v>4.3299999999999998E-2</c:v>
                </c:pt>
                <c:pt idx="9">
                  <c:v>3.04E-2</c:v>
                </c:pt>
                <c:pt idx="10">
                  <c:v>2.2200000000000001E-2</c:v>
                </c:pt>
                <c:pt idx="11">
                  <c:v>3.9800000000000002E-2</c:v>
                </c:pt>
                <c:pt idx="12">
                  <c:v>4.3200000000000002E-2</c:v>
                </c:pt>
                <c:pt idx="13">
                  <c:v>3.9699999999999999E-2</c:v>
                </c:pt>
                <c:pt idx="14">
                  <c:v>3.0499999999999999E-2</c:v>
                </c:pt>
                <c:pt idx="15">
                  <c:v>3.6799999999999999E-2</c:v>
                </c:pt>
                <c:pt idx="16">
                  <c:v>3.5000000000000003E-2</c:v>
                </c:pt>
                <c:pt idx="17">
                  <c:v>3.5999999999999997E-2</c:v>
                </c:pt>
                <c:pt idx="18">
                  <c:v>7.0900000000000005E-2</c:v>
                </c:pt>
                <c:pt idx="19">
                  <c:v>0.1376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0F-4668-972C-4B74DC45D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Cheshire Cheese London EC3N2AP</c:v>
                </c:pt>
                <c:pt idx="1">
                  <c:v>Aldgate Tap EC3N1AF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5.5E-2</c:v>
                </c:pt>
                <c:pt idx="1">
                  <c:v>3.1600000000000003E-2</c:v>
                </c:pt>
                <c:pt idx="2">
                  <c:v>1.3899999999999999E-2</c:v>
                </c:pt>
                <c:pt idx="3">
                  <c:v>7.6E-3</c:v>
                </c:pt>
                <c:pt idx="4">
                  <c:v>5.4999999999999997E-3</c:v>
                </c:pt>
                <c:pt idx="5">
                  <c:v>4.0000000000000001E-3</c:v>
                </c:pt>
                <c:pt idx="6">
                  <c:v>2.2000000000000001E-3</c:v>
                </c:pt>
                <c:pt idx="7">
                  <c:v>2E-3</c:v>
                </c:pt>
                <c:pt idx="8">
                  <c:v>1.1000000000000001E-3</c:v>
                </c:pt>
                <c:pt idx="9">
                  <c:v>5.0000000000000001E-4</c:v>
                </c:pt>
                <c:pt idx="10">
                  <c:v>-1.4E-3</c:v>
                </c:pt>
                <c:pt idx="11">
                  <c:v>-3.8E-3</c:v>
                </c:pt>
                <c:pt idx="12">
                  <c:v>-5.7999999999999996E-3</c:v>
                </c:pt>
                <c:pt idx="13">
                  <c:v>-7.0000000000000001E-3</c:v>
                </c:pt>
                <c:pt idx="14">
                  <c:v>-1.06E-2</c:v>
                </c:pt>
                <c:pt idx="15">
                  <c:v>-1.3100000000000001E-2</c:v>
                </c:pt>
                <c:pt idx="16">
                  <c:v>-1.3899999999999999E-2</c:v>
                </c:pt>
                <c:pt idx="17">
                  <c:v>-1.9099999999999999E-2</c:v>
                </c:pt>
                <c:pt idx="18">
                  <c:v>-2.2599999999999999E-2</c:v>
                </c:pt>
                <c:pt idx="19">
                  <c:v>-2.6200000000000001E-2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28A-430A-A9D7-5E4828F5F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FB-4DAE-BF67-D86985A710F9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0.61150000000000004</c:v>
                </c:pt>
                <c:pt idx="1">
                  <c:v>0.2762</c:v>
                </c:pt>
                <c:pt idx="2">
                  <c:v>5.6899999999999999E-2</c:v>
                </c:pt>
                <c:pt idx="3">
                  <c:v>3.0700000000000002E-2</c:v>
                </c:pt>
                <c:pt idx="4">
                  <c:v>2.4500000000000001E-2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B-4DAE-BF67-D86985A710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Lords EC3N1DD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0.56730000000000003</c:v>
                </c:pt>
                <c:pt idx="1">
                  <c:v>0.27829999999999999</c:v>
                </c:pt>
                <c:pt idx="2">
                  <c:v>6.5600000000000006E-2</c:v>
                </c:pt>
                <c:pt idx="3">
                  <c:v>4.07E-2</c:v>
                </c:pt>
                <c:pt idx="4">
                  <c:v>4.7800000000000002E-2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B-4DAE-BF67-D86985A7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-4.4200000000000003E-2</c:v>
                </c:pt>
                <c:pt idx="1">
                  <c:v>2.0999999999999999E-3</c:v>
                </c:pt>
                <c:pt idx="2">
                  <c:v>8.6999999999999994E-3</c:v>
                </c:pt>
                <c:pt idx="3">
                  <c:v>0.01</c:v>
                </c:pt>
                <c:pt idx="4">
                  <c:v>2.3300000000000001E-2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550-47ED-AD3E-BB9E59631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16/03/2022 - 08/03/2023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21-4ED5-A48A-DDD5DFCB5CF2}"/>
              </c:ext>
            </c:extLst>
          </c:dPt>
          <c:cat>
            <c:strRef>
              <c:f>'Sheet1'!$A$2:$A$21</c:f>
              <c:strCache>
                <c:ptCount val="20"/>
                <c:pt idx="0">
                  <c:v>The Trinity Bell EC3A5AY</c:v>
                </c:pt>
                <c:pt idx="1">
                  <c:v>Duke Of Somerset London E18AH</c:v>
                </c:pt>
                <c:pt idx="2">
                  <c:v>Slug and Lettuce Aldgate EC3N1DD</c:v>
                </c:pt>
                <c:pt idx="3">
                  <c:v>Princess Of Prussia E18AZ</c:v>
                </c:pt>
                <c:pt idx="4">
                  <c:v>Three Tuns Aldgate EC3N2ET</c:v>
                </c:pt>
                <c:pt idx="5">
                  <c:v>Alice Houndsditch London EC3A7BX</c:v>
                </c:pt>
                <c:pt idx="6">
                  <c:v>Minories London EC3N1JL</c:v>
                </c:pt>
                <c:pt idx="7">
                  <c:v>Crutched Friar London EC3N2AE</c:v>
                </c:pt>
                <c:pt idx="8">
                  <c:v>East India Arms EC3M4BR</c:v>
                </c:pt>
                <c:pt idx="9">
                  <c:v>Hoop &amp; Grapes EC3N1AL</c:v>
                </c:pt>
                <c:pt idx="10">
                  <c:v>Ship EC3R7NB</c:v>
                </c:pt>
                <c:pt idx="11">
                  <c:v>Windsor Fenchurch EC3R7NA</c:v>
                </c:pt>
                <c:pt idx="12">
                  <c:v>Aldgate Tap EC3N1AF</c:v>
                </c:pt>
                <c:pt idx="13">
                  <c:v>Cheshire Cheese London EC3N2AP</c:v>
                </c:pt>
                <c:pt idx="14">
                  <c:v>City Bar &amp; Kitchen E17BH</c:v>
                </c:pt>
                <c:pt idx="15">
                  <c:v>White Swan E18DA</c:v>
                </c:pt>
                <c:pt idx="16">
                  <c:v>Three Lords EC3N1DD</c:v>
                </c:pt>
                <c:pt idx="17">
                  <c:v>Lion EC3A7DB</c:v>
                </c:pt>
                <c:pt idx="18">
                  <c:v>Old Tea Warehouse (London) EC3A5AY</c:v>
                </c:pt>
                <c:pt idx="19">
                  <c:v>The Chamberlain Hotel EC3N1NU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18.405899999999999</c:v>
                </c:pt>
                <c:pt idx="1">
                  <c:v>12.863</c:v>
                </c:pt>
                <c:pt idx="2">
                  <c:v>17.217400000000001</c:v>
                </c:pt>
                <c:pt idx="3">
                  <c:v>14.866099999999999</c:v>
                </c:pt>
                <c:pt idx="4">
                  <c:v>12.8194</c:v>
                </c:pt>
                <c:pt idx="5">
                  <c:v>15.78</c:v>
                </c:pt>
                <c:pt idx="6">
                  <c:v>14.9877</c:v>
                </c:pt>
                <c:pt idx="7">
                  <c:v>15.3987</c:v>
                </c:pt>
                <c:pt idx="8">
                  <c:v>12.477</c:v>
                </c:pt>
                <c:pt idx="9">
                  <c:v>14.270899999999999</c:v>
                </c:pt>
                <c:pt idx="10">
                  <c:v>14.233000000000001</c:v>
                </c:pt>
                <c:pt idx="11">
                  <c:v>10.8773</c:v>
                </c:pt>
                <c:pt idx="12">
                  <c:v>11.9093</c:v>
                </c:pt>
                <c:pt idx="13">
                  <c:v>11.097300000000001</c:v>
                </c:pt>
                <c:pt idx="14">
                  <c:v>14.458500000000001</c:v>
                </c:pt>
                <c:pt idx="15">
                  <c:v>14.8386</c:v>
                </c:pt>
                <c:pt idx="16">
                  <c:v>13.867599999999999</c:v>
                </c:pt>
                <c:pt idx="17">
                  <c:v>14.627599999999999</c:v>
                </c:pt>
                <c:pt idx="18">
                  <c:v>16.733799999999999</c:v>
                </c:pt>
                <c:pt idx="19">
                  <c:v>47.9041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1-4ED5-A48A-DDD5DFCB5C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15/03/2023 - 06/03/2024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The Trinity Bell EC3A5AY</c:v>
                </c:pt>
                <c:pt idx="1">
                  <c:v>Duke Of Somerset London E18AH</c:v>
                </c:pt>
                <c:pt idx="2">
                  <c:v>Slug and Lettuce Aldgate EC3N1DD</c:v>
                </c:pt>
                <c:pt idx="3">
                  <c:v>Princess Of Prussia E18AZ</c:v>
                </c:pt>
                <c:pt idx="4">
                  <c:v>Three Tuns Aldgate EC3N2ET</c:v>
                </c:pt>
                <c:pt idx="5">
                  <c:v>Alice Houndsditch London EC3A7BX</c:v>
                </c:pt>
                <c:pt idx="6">
                  <c:v>Minories London EC3N1JL</c:v>
                </c:pt>
                <c:pt idx="7">
                  <c:v>Crutched Friar London EC3N2AE</c:v>
                </c:pt>
                <c:pt idx="8">
                  <c:v>East India Arms EC3M4BR</c:v>
                </c:pt>
                <c:pt idx="9">
                  <c:v>Hoop &amp; Grapes EC3N1AL</c:v>
                </c:pt>
                <c:pt idx="10">
                  <c:v>Ship EC3R7NB</c:v>
                </c:pt>
                <c:pt idx="11">
                  <c:v>Windsor Fenchurch EC3R7NA</c:v>
                </c:pt>
                <c:pt idx="12">
                  <c:v>Aldgate Tap EC3N1AF</c:v>
                </c:pt>
                <c:pt idx="13">
                  <c:v>Cheshire Cheese London EC3N2AP</c:v>
                </c:pt>
                <c:pt idx="14">
                  <c:v>City Bar &amp; Kitchen E17BH</c:v>
                </c:pt>
                <c:pt idx="15">
                  <c:v>White Swan E18DA</c:v>
                </c:pt>
                <c:pt idx="16">
                  <c:v>Three Lords EC3N1DD</c:v>
                </c:pt>
                <c:pt idx="17">
                  <c:v>Lion EC3A7DB</c:v>
                </c:pt>
                <c:pt idx="18">
                  <c:v>Old Tea Warehouse (London) EC3A5AY</c:v>
                </c:pt>
                <c:pt idx="19">
                  <c:v>The Chamberlain Hotel EC3N1NU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20.8217</c:v>
                </c:pt>
                <c:pt idx="1">
                  <c:v>14.854200000000001</c:v>
                </c:pt>
                <c:pt idx="2">
                  <c:v>19.072900000000001</c:v>
                </c:pt>
                <c:pt idx="3">
                  <c:v>16.505199999999999</c:v>
                </c:pt>
                <c:pt idx="4">
                  <c:v>14.355</c:v>
                </c:pt>
                <c:pt idx="5">
                  <c:v>17.267099999999999</c:v>
                </c:pt>
                <c:pt idx="6">
                  <c:v>16.465</c:v>
                </c:pt>
                <c:pt idx="7">
                  <c:v>16.593900000000001</c:v>
                </c:pt>
                <c:pt idx="8">
                  <c:v>13.6066</c:v>
                </c:pt>
                <c:pt idx="9">
                  <c:v>15.1568</c:v>
                </c:pt>
                <c:pt idx="10">
                  <c:v>14.9688</c:v>
                </c:pt>
                <c:pt idx="11">
                  <c:v>11.611000000000001</c:v>
                </c:pt>
                <c:pt idx="12">
                  <c:v>12.594900000000001</c:v>
                </c:pt>
                <c:pt idx="13">
                  <c:v>11.672700000000001</c:v>
                </c:pt>
                <c:pt idx="14">
                  <c:v>14.871700000000001</c:v>
                </c:pt>
                <c:pt idx="15">
                  <c:v>15.149100000000001</c:v>
                </c:pt>
                <c:pt idx="16">
                  <c:v>13.909599999999999</c:v>
                </c:pt>
                <c:pt idx="17">
                  <c:v>14.6632</c:v>
                </c:pt>
                <c:pt idx="18">
                  <c:v>16.1797</c:v>
                </c:pt>
                <c:pt idx="19">
                  <c:v>36.849499999999999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21-4ED5-A48A-DDD5DFCB5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EC3N2AE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Crutched Friar London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18.88%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Business Elite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£13.91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78.50%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Tower Gateway(0.22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EC3N1DD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6891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Three Lords EC3N1DD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EC3N2AP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Cheshire Cheese London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Three Tuns Aldgate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EC3N2ET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48.13%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29.64%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43.21%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Thu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Proper Pubs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Proper Pubs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&amp; Dining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5186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74527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Lords EC3N1DD and 97 Chains in 0.25 Miles from 15/03/2023 - 06/03/2024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Three Lords EC3N1DD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36067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Lords EC3N1DD for 15/03/2023 - 06/03/2024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Lords EC3N1DD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Three Lords EC3N1DD, who are the top 20 competitors from 97 Chains in 0.25 Miles for 15/03/2023 - 06/03/2024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Three Lords EC3N1DD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Three Lords EC3N1DD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Three Lords EC3N1DD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066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£20.60M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£110.34M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£1.12B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£4.80B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176000" cy="50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Lords EC3N1DD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16.92%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21.44%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13.75%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Cheshire Cheese London EC3N2AP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9.54%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14.85%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16.94%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11.38%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Tuns Aldgate EC3N2ET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17.08%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Crutched Friar London EC3N2AE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15.92%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14.38%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16.67%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East India Arms EC3M4BR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15.78%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13.10%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Chamberlain Hotel EC3N1NU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18.98%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13.18%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14.39%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10.60%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Minories London EC3N1JL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12.40%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21.73%</a:t>
                      </a:r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10.43%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11.88%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Slug and Lettuce Aldgate EC3N1DD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5.82%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21.32%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13.54%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16.91%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City Bar &amp; Kitchen E17BH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6.77%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20.79%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13.93%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Tea Warehouse (London) EC3A5AY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46.10%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12.96%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20.66%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Aldgate Tap EC3N1AF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11.53%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8.96%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16.19%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Duke Of Somerset London E18AH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18.42%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Windsor Fenchurch EC3R7NA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15.43%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23.80%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34.21%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9.00%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Hoop &amp; Grapes EC3N1AL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16.52%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8.73%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17.15%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Ship EC3R7NB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18.55%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7.49%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4.53%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8.89%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Alice Houndsditch London EC3A7BX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777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7.66%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34.29%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22.57%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14.92%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14.94%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Lion EC3A7DB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9.80%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26.18%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14.75%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Trinity Bell EC3A5AY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14.83%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37.75%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10.49%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27.54%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Swan E18DA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13.69%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48.77%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20.97%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Princess Of Prussia E18AZ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14.79%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14.72%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Liberty Bounds EC3N4AA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10.80%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16.90%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14.78%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Bell Whitechapel E17EX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14.59%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All Bar One Tower of London EC3R5BA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12.66%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23.75%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Goodmans Field E18AN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964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10.27%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14.77%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14.77%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10.82%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Traitors Gate EC3N4AA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12.25%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21.59%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7.16%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19.90%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Lords EC3N1DD and 97 Chains in 0.25 Miles from 15/03/2023 - 06/03/2024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Three Lords EC3N1DD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74527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Three Lords EC3N1DD and 97 Chains in 0.25 Miles from 15/03/2023 - 06/03/2024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Three Lords EC3N1DD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74527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Three Lords EC3N1DD and 97 Chains in 0.25 Miles from 15/03/2023 - 06/03/2024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Lords EC3N1DD and 97 Chains in 0.25 Miles from 15/03/2023 - 06/03/2024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Three Lords EC3N1DD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36608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Lords EC3N1DD and 97 Chains in 0.25 Miles from 15/03/2023 - 06/03/2024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Three Lords EC3N1DD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37217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Lords EC3N1DD and 97 Chains in 0.25 Miles from 15/03/2023 - 06/03/2024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Three Lords EC3N1DD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37217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Lords EC3N1DD and 97 Chains in 0.25 Miles from 15/03/2023 - 06/03/2024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Three Lords EC3N1DD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0.25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15/03/2023 - 06/03/2024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Lords EC3N1DD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74527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8485</TotalTime>
  <Pages>0</Pages>
  <Words>1777</Words>
  <Characters>0</Characters>
  <Application>Microsoft Office PowerPoint</Application>
  <PresentationFormat>Widescreen</PresentationFormat>
  <Lines>0</Lines>
  <Paragraphs>710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Stacey Lowe</cp:lastModifiedBy>
  <cp:revision>134</cp:revision>
  <dcterms:created xsi:type="dcterms:W3CDTF">2023-02-27T15:44:52Z</dcterms:created>
  <dcterms:modified xsi:type="dcterms:W3CDTF">2024-03-26T15:43:50Z</dcterms:modified>
</cp:coreProperties>
</file>