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0" r:id="rId16"/>
    <p:sldId id="301" r:id="rId17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47-4E1B-A092-B44186475A11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8.2799999999999999E-2</c:v>
                </c:pt>
                <c:pt idx="1">
                  <c:v>8.77E-2</c:v>
                </c:pt>
                <c:pt idx="2">
                  <c:v>0.10580000000000001</c:v>
                </c:pt>
                <c:pt idx="3">
                  <c:v>9.4200000000000006E-2</c:v>
                </c:pt>
                <c:pt idx="4">
                  <c:v>0.1613</c:v>
                </c:pt>
                <c:pt idx="5">
                  <c:v>0.25059999999999999</c:v>
                </c:pt>
                <c:pt idx="6">
                  <c:v>0.21729999999999999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47-4E1B-A092-B44186475A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Horse IP119NF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6.8699999999999997E-2</c:v>
                </c:pt>
                <c:pt idx="1">
                  <c:v>8.2100000000000006E-2</c:v>
                </c:pt>
                <c:pt idx="2">
                  <c:v>0.1105</c:v>
                </c:pt>
                <c:pt idx="3">
                  <c:v>9.06E-2</c:v>
                </c:pt>
                <c:pt idx="4">
                  <c:v>0.1792</c:v>
                </c:pt>
                <c:pt idx="5">
                  <c:v>0.33750000000000002</c:v>
                </c:pt>
                <c:pt idx="6">
                  <c:v>0.13120000000000001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47-4E1B-A092-B44186475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Felixstowe Law IP117JN</c:v>
                </c:pt>
                <c:pt idx="1">
                  <c:v>Rubys Kitchen IP117DG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4.6436000000000002</c:v>
                </c:pt>
                <c:pt idx="1">
                  <c:v>2.5828000000000002</c:v>
                </c:pt>
                <c:pt idx="2">
                  <c:v>1.208</c:v>
                </c:pt>
                <c:pt idx="3">
                  <c:v>1.0189999999999999</c:v>
                </c:pt>
                <c:pt idx="4">
                  <c:v>0.95909999999999995</c:v>
                </c:pt>
                <c:pt idx="5">
                  <c:v>0.61329999999999996</c:v>
                </c:pt>
                <c:pt idx="6">
                  <c:v>0.35299999999999998</c:v>
                </c:pt>
                <c:pt idx="7">
                  <c:v>-1.6597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C07-42ED-A8B7-A80C22E91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23/03/2022 - 15/03/2023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FB-4F74-85B7-3E34F85CB5D2}"/>
              </c:ext>
            </c:extLst>
          </c:dPt>
          <c:cat>
            <c:strRef>
              <c:f>'Sheet1'!$A$2:$A$11</c:f>
              <c:strCache>
                <c:ptCount val="10"/>
                <c:pt idx="0">
                  <c:v>White Horse IP119NF</c:v>
                </c:pt>
                <c:pt idx="1">
                  <c:v>Grosvenor (Felixstowe) IP117HA</c:v>
                </c:pt>
                <c:pt idx="2">
                  <c:v>Little Wine Ba IP117DT</c:v>
                </c:pt>
                <c:pt idx="3">
                  <c:v>Rubys Kitchen IP117DG</c:v>
                </c:pt>
                <c:pt idx="4">
                  <c:v>Felixstowe Bow IP117PB</c:v>
                </c:pt>
                <c:pt idx="5">
                  <c:v>Felixstowe Bow IP117PB</c:v>
                </c:pt>
                <c:pt idx="6">
                  <c:v>Felixstowe Mas IP117JX</c:v>
                </c:pt>
                <c:pt idx="7">
                  <c:v>Felixstowe Law IP117JN</c:v>
                </c:pt>
                <c:pt idx="8">
                  <c:v>Felixstowe Conservative Club IP119JB</c:v>
                </c:pt>
                <c:pt idx="9">
                  <c:v>Grand IP117DG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0.1258</c:v>
                </c:pt>
                <c:pt idx="1">
                  <c:v>0.41470000000000001</c:v>
                </c:pt>
                <c:pt idx="2">
                  <c:v>0</c:v>
                </c:pt>
                <c:pt idx="3">
                  <c:v>0.1462</c:v>
                </c:pt>
                <c:pt idx="4">
                  <c:v>0</c:v>
                </c:pt>
                <c:pt idx="5">
                  <c:v>2.0999999999999999E-3</c:v>
                </c:pt>
                <c:pt idx="6">
                  <c:v>3.2000000000000002E-3</c:v>
                </c:pt>
                <c:pt idx="7">
                  <c:v>1.2500000000000001E-2</c:v>
                </c:pt>
                <c:pt idx="8">
                  <c:v>9.4799999999999995E-2</c:v>
                </c:pt>
                <c:pt idx="9">
                  <c:v>0.20030000000000001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B-4F74-85B7-3E34F85CB5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22/03/2023 - 13/03/2024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White Horse IP119NF</c:v>
                </c:pt>
                <c:pt idx="1">
                  <c:v>Grosvenor (Felixstowe) IP117HA</c:v>
                </c:pt>
                <c:pt idx="2">
                  <c:v>Little Wine Ba IP117DT</c:v>
                </c:pt>
                <c:pt idx="3">
                  <c:v>Rubys Kitchen IP117DG</c:v>
                </c:pt>
                <c:pt idx="4">
                  <c:v>Felixstowe Bow IP117PB</c:v>
                </c:pt>
                <c:pt idx="5">
                  <c:v>Felixstowe Bow IP117PB</c:v>
                </c:pt>
                <c:pt idx="6">
                  <c:v>Felixstowe Mas IP117JX</c:v>
                </c:pt>
                <c:pt idx="7">
                  <c:v>Felixstowe Law IP117JN</c:v>
                </c:pt>
                <c:pt idx="8">
                  <c:v>Felixstowe Conservative Club IP119JB</c:v>
                </c:pt>
                <c:pt idx="9">
                  <c:v>Grand IP117DG</c:v>
                </c:pt>
              </c:strCache>
            </c:str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0.16389999999999999</c:v>
                </c:pt>
                <c:pt idx="1">
                  <c:v>0.44469999999999998</c:v>
                </c:pt>
                <c:pt idx="2">
                  <c:v>1.5299999999999999E-2</c:v>
                </c:pt>
                <c:pt idx="3">
                  <c:v>0.159</c:v>
                </c:pt>
                <c:pt idx="4">
                  <c:v>0</c:v>
                </c:pt>
                <c:pt idx="5">
                  <c:v>1E-3</c:v>
                </c:pt>
                <c:pt idx="6">
                  <c:v>1.8E-3</c:v>
                </c:pt>
                <c:pt idx="7">
                  <c:v>6.7999999999999996E-3</c:v>
                </c:pt>
                <c:pt idx="8">
                  <c:v>8.2100000000000006E-2</c:v>
                </c:pt>
                <c:pt idx="9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FB-4F74-85B7-3E34F85CB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White Horse IP119NF</c:v>
                </c:pt>
                <c:pt idx="1">
                  <c:v>Grosvenor (Felixstowe) IP117HA</c:v>
                </c:pt>
              </c:strCache>
            </c:strRef>
          </c:cat>
          <c:val>
            <c:numRef>
              <c:f>'Sheet1'!$D$2:$D$11</c:f>
              <c:numCache>
                <c:formatCode>General</c:formatCode>
                <c:ptCount val="10"/>
                <c:pt idx="0">
                  <c:v>3.8100000000000002E-2</c:v>
                </c:pt>
                <c:pt idx="1">
                  <c:v>0.03</c:v>
                </c:pt>
                <c:pt idx="2">
                  <c:v>1.5299999999999999E-2</c:v>
                </c:pt>
                <c:pt idx="3">
                  <c:v>1.2800000000000001E-2</c:v>
                </c:pt>
                <c:pt idx="4">
                  <c:v>0</c:v>
                </c:pt>
                <c:pt idx="5">
                  <c:v>-1.1000000000000001E-3</c:v>
                </c:pt>
                <c:pt idx="6">
                  <c:v>-1.4E-3</c:v>
                </c:pt>
                <c:pt idx="7">
                  <c:v>-5.7000000000000002E-3</c:v>
                </c:pt>
                <c:pt idx="8">
                  <c:v>-1.2699999999999999E-2</c:v>
                </c:pt>
                <c:pt idx="9">
                  <c:v>-7.5300000000000006E-2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DD7-43FF-A90A-EE8DA4449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AD-4B13-BD69-C31E2A803399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5.7700000000000001E-2</c:v>
                </c:pt>
                <c:pt idx="1">
                  <c:v>9.9099999999999994E-2</c:v>
                </c:pt>
                <c:pt idx="2">
                  <c:v>0.1807</c:v>
                </c:pt>
                <c:pt idx="3">
                  <c:v>0.2039</c:v>
                </c:pt>
                <c:pt idx="4">
                  <c:v>0.2271</c:v>
                </c:pt>
                <c:pt idx="5">
                  <c:v>0.1542</c:v>
                </c:pt>
                <c:pt idx="6">
                  <c:v>7.7100000000000002E-2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AD-4B13-BD69-C31E2A8033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Horse IP119NF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1.54E-2</c:v>
                </c:pt>
                <c:pt idx="1">
                  <c:v>4.2999999999999997E-2</c:v>
                </c:pt>
                <c:pt idx="2">
                  <c:v>0.13100000000000001</c:v>
                </c:pt>
                <c:pt idx="3">
                  <c:v>0.15010000000000001</c:v>
                </c:pt>
                <c:pt idx="4">
                  <c:v>0.43880000000000002</c:v>
                </c:pt>
                <c:pt idx="5">
                  <c:v>0.13719999999999999</c:v>
                </c:pt>
                <c:pt idx="6">
                  <c:v>8.4199999999999997E-2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AD-4B13-BD69-C31E2A803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-4.2299999999999997E-2</c:v>
                </c:pt>
                <c:pt idx="1">
                  <c:v>-5.6099999999999997E-2</c:v>
                </c:pt>
                <c:pt idx="2">
                  <c:v>-4.9700000000000001E-2</c:v>
                </c:pt>
                <c:pt idx="3">
                  <c:v>-5.3800000000000001E-2</c:v>
                </c:pt>
                <c:pt idx="4">
                  <c:v>0.2117</c:v>
                </c:pt>
                <c:pt idx="5">
                  <c:v>-1.7000000000000001E-2</c:v>
                </c:pt>
                <c:pt idx="6">
                  <c:v>7.1000000000000004E-3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9B7-4BE4-8127-464223C25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-1.41E-2</c:v>
                </c:pt>
                <c:pt idx="1">
                  <c:v>-5.5999999999999999E-3</c:v>
                </c:pt>
                <c:pt idx="2">
                  <c:v>4.7000000000000002E-3</c:v>
                </c:pt>
                <c:pt idx="3">
                  <c:v>-3.5999999999999999E-3</c:v>
                </c:pt>
                <c:pt idx="4">
                  <c:v>1.7899999999999999E-2</c:v>
                </c:pt>
                <c:pt idx="5">
                  <c:v>8.6900000000000005E-2</c:v>
                </c:pt>
                <c:pt idx="6">
                  <c:v>-8.6099999999999996E-2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0E8-43D9-82DA-E1177F5C7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65-4A09-A5AA-D9D95557F84C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0.1429</c:v>
                </c:pt>
                <c:pt idx="1">
                  <c:v>0.67300000000000004</c:v>
                </c:pt>
                <c:pt idx="2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65-4A09-A5AA-D9D95557F8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Horse IP119NF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0.13800000000000001</c:v>
                </c:pt>
                <c:pt idx="1">
                  <c:v>0.75780000000000003</c:v>
                </c:pt>
                <c:pt idx="2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65-4A09-A5AA-D9D95557F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-4.8999999999999998E-3</c:v>
                </c:pt>
                <c:pt idx="1">
                  <c:v>8.48E-2</c:v>
                </c:pt>
                <c:pt idx="2">
                  <c:v>-0.08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869-4847-9883-89BD18351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F3-4A7A-8F62-34FA326CF201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0.3548</c:v>
                </c:pt>
                <c:pt idx="1">
                  <c:v>0.64510000000000001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F3-4A7A-8F62-34FA326CF2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Horse IP119NF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0.21099999999999999</c:v>
                </c:pt>
                <c:pt idx="1">
                  <c:v>0.78890000000000005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F3-4A7A-8F62-34FA326CF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-0.14380000000000001</c:v>
                </c:pt>
                <c:pt idx="1">
                  <c:v>0.14380000000000001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2C9-4D42-97F0-FE80C3327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87-4368-BE69-765C23E52787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0.13689999999999999</c:v>
                </c:pt>
                <c:pt idx="1">
                  <c:v>8.8900000000000007E-2</c:v>
                </c:pt>
                <c:pt idx="2">
                  <c:v>0.34810000000000002</c:v>
                </c:pt>
                <c:pt idx="3">
                  <c:v>6.7199999999999996E-2</c:v>
                </c:pt>
                <c:pt idx="4">
                  <c:v>5.74E-2</c:v>
                </c:pt>
                <c:pt idx="5">
                  <c:v>9.0200000000000002E-2</c:v>
                </c:pt>
                <c:pt idx="6">
                  <c:v>9.9400000000000002E-2</c:v>
                </c:pt>
                <c:pt idx="7">
                  <c:v>0.1116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87-4368-BE69-765C23E527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Horse IP119NF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6.08E-2</c:v>
                </c:pt>
                <c:pt idx="1">
                  <c:v>0.23119999999999999</c:v>
                </c:pt>
                <c:pt idx="2">
                  <c:v>0.44</c:v>
                </c:pt>
                <c:pt idx="3">
                  <c:v>2.47E-2</c:v>
                </c:pt>
                <c:pt idx="4">
                  <c:v>4.2000000000000003E-2</c:v>
                </c:pt>
                <c:pt idx="5">
                  <c:v>4.7800000000000002E-2</c:v>
                </c:pt>
                <c:pt idx="6">
                  <c:v>8.3299999999999999E-2</c:v>
                </c:pt>
                <c:pt idx="7">
                  <c:v>6.9900000000000004E-2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87-4368-BE69-765C23E52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-7.6100000000000001E-2</c:v>
                </c:pt>
                <c:pt idx="1">
                  <c:v>0.14230000000000001</c:v>
                </c:pt>
                <c:pt idx="2">
                  <c:v>9.1899999999999996E-2</c:v>
                </c:pt>
                <c:pt idx="3">
                  <c:v>-4.2500000000000003E-2</c:v>
                </c:pt>
                <c:pt idx="4">
                  <c:v>-1.54E-2</c:v>
                </c:pt>
                <c:pt idx="5">
                  <c:v>-4.24E-2</c:v>
                </c:pt>
                <c:pt idx="6">
                  <c:v>-1.61E-2</c:v>
                </c:pt>
                <c:pt idx="7">
                  <c:v>-4.1700000000000001E-2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F7C-413C-B74D-12C1E18D2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E2-4877-A83F-8B048ABC218A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0.4093</c:v>
                </c:pt>
                <c:pt idx="1">
                  <c:v>0.1147</c:v>
                </c:pt>
                <c:pt idx="2">
                  <c:v>1.12E-2</c:v>
                </c:pt>
                <c:pt idx="3">
                  <c:v>0.1148</c:v>
                </c:pt>
                <c:pt idx="4">
                  <c:v>9.4399999999999998E-2</c:v>
                </c:pt>
                <c:pt idx="5">
                  <c:v>0.10920000000000001</c:v>
                </c:pt>
                <c:pt idx="6">
                  <c:v>0.14610000000000001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E2-4877-A83F-8B048ABC21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Horse IP119NF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0.48330000000000001</c:v>
                </c:pt>
                <c:pt idx="1">
                  <c:v>0.1181</c:v>
                </c:pt>
                <c:pt idx="2">
                  <c:v>3.32E-2</c:v>
                </c:pt>
                <c:pt idx="3">
                  <c:v>8.2400000000000001E-2</c:v>
                </c:pt>
                <c:pt idx="4">
                  <c:v>0.12839999999999999</c:v>
                </c:pt>
                <c:pt idx="5">
                  <c:v>8.7099999999999997E-2</c:v>
                </c:pt>
                <c:pt idx="6">
                  <c:v>6.7199999999999996E-2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E2-4877-A83F-8B048ABC2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7.3999999999999996E-2</c:v>
                </c:pt>
                <c:pt idx="1">
                  <c:v>3.3999999999999998E-3</c:v>
                </c:pt>
                <c:pt idx="2">
                  <c:v>2.1999999999999999E-2</c:v>
                </c:pt>
                <c:pt idx="3">
                  <c:v>-3.2399999999999998E-2</c:v>
                </c:pt>
                <c:pt idx="4">
                  <c:v>3.4000000000000002E-2</c:v>
                </c:pt>
                <c:pt idx="5">
                  <c:v>-2.2100000000000002E-2</c:v>
                </c:pt>
                <c:pt idx="6">
                  <c:v>-7.8899999999999998E-2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5F0-4781-AA5A-1443C7B26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White Horse IP119NF</c:v>
                </c:pt>
                <c:pt idx="1">
                  <c:v>Grosvenor (Felixstowe) IP117HA</c:v>
                </c:pt>
                <c:pt idx="2">
                  <c:v>Grand IP117DG</c:v>
                </c:pt>
                <c:pt idx="3">
                  <c:v>Felixstowe Conservative Club IP119JB</c:v>
                </c:pt>
                <c:pt idx="4">
                  <c:v>Rubys Kitchen IP117DG</c:v>
                </c:pt>
                <c:pt idx="5">
                  <c:v>Little Wine Ba IP117DT</c:v>
                </c:pt>
                <c:pt idx="6">
                  <c:v>Felixstowe Mas IP117JX</c:v>
                </c:pt>
                <c:pt idx="7">
                  <c:v>Felixstowe Law IP117JN</c:v>
                </c:pt>
                <c:pt idx="8">
                  <c:v>Felixstowe Bow IP117PB</c:v>
                </c:pt>
                <c:pt idx="9">
                  <c:v>Felixstowe Bow IP117PB</c:v>
                </c:pt>
              </c:strCache>
            </c:strRef>
          </c:cat>
          <c:val>
            <c:numRef>
              <c:f>'Sheet1'!$F$2:$F$11</c:f>
              <c:numCache>
                <c:formatCode>General</c:formatCode>
                <c:ptCount val="10"/>
                <c:pt idx="0">
                  <c:v>0.64959999999999996</c:v>
                </c:pt>
                <c:pt idx="1">
                  <c:v>0.23230000000000001</c:v>
                </c:pt>
                <c:pt idx="2">
                  <c:v>3.9E-2</c:v>
                </c:pt>
                <c:pt idx="3">
                  <c:v>3.4299999999999997E-2</c:v>
                </c:pt>
                <c:pt idx="4">
                  <c:v>2.3699999999999999E-2</c:v>
                </c:pt>
                <c:pt idx="5">
                  <c:v>1.52E-2</c:v>
                </c:pt>
                <c:pt idx="6">
                  <c:v>3.8999999999999998E-3</c:v>
                </c:pt>
                <c:pt idx="7">
                  <c:v>1.2999999999999999E-3</c:v>
                </c:pt>
                <c:pt idx="8">
                  <c:v>2.9999999999999997E-4</c:v>
                </c:pt>
                <c:pt idx="9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8-4CE7-BE25-786081385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23/03/2022 - 15/03/2023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33-4291-8398-8A68AA420D34}"/>
              </c:ext>
            </c:extLst>
          </c:dPt>
          <c:cat>
            <c:strRef>
              <c:f>'Sheet1'!$A$2:$A$11</c:f>
              <c:strCache>
                <c:ptCount val="10"/>
                <c:pt idx="0">
                  <c:v>White Horse IP119NF</c:v>
                </c:pt>
                <c:pt idx="1">
                  <c:v>Little Wine Ba IP117DT</c:v>
                </c:pt>
                <c:pt idx="2">
                  <c:v>Rubys Kitchen IP117DG</c:v>
                </c:pt>
                <c:pt idx="3">
                  <c:v>Felixstowe Mas IP117JX</c:v>
                </c:pt>
                <c:pt idx="4">
                  <c:v>Felixstowe Bow IP117PB</c:v>
                </c:pt>
                <c:pt idx="5">
                  <c:v>Felixstowe Bow IP117PB</c:v>
                </c:pt>
                <c:pt idx="6">
                  <c:v>Felixstowe Law IP117JN</c:v>
                </c:pt>
                <c:pt idx="7">
                  <c:v>Grosvenor (Felixstowe) IP117HA</c:v>
                </c:pt>
                <c:pt idx="8">
                  <c:v>Felixstowe Conservative Club IP119JB</c:v>
                </c:pt>
                <c:pt idx="9">
                  <c:v>Grand IP117DG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0.49380000000000002</c:v>
                </c:pt>
                <c:pt idx="1">
                  <c:v>0</c:v>
                </c:pt>
                <c:pt idx="2">
                  <c:v>2.6200000000000001E-2</c:v>
                </c:pt>
                <c:pt idx="3">
                  <c:v>1.5E-3</c:v>
                </c:pt>
                <c:pt idx="4">
                  <c:v>0</c:v>
                </c:pt>
                <c:pt idx="5">
                  <c:v>2.0999999999999999E-3</c:v>
                </c:pt>
                <c:pt idx="6">
                  <c:v>6.1000000000000004E-3</c:v>
                </c:pt>
                <c:pt idx="7">
                  <c:v>0.30359999999999998</c:v>
                </c:pt>
                <c:pt idx="8">
                  <c:v>5.7799999999999997E-2</c:v>
                </c:pt>
                <c:pt idx="9">
                  <c:v>0.1085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3-4291-8398-8A68AA420D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22/03/2023 - 13/03/2024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White Horse IP119NF</c:v>
                </c:pt>
                <c:pt idx="1">
                  <c:v>Little Wine Ba IP117DT</c:v>
                </c:pt>
                <c:pt idx="2">
                  <c:v>Rubys Kitchen IP117DG</c:v>
                </c:pt>
                <c:pt idx="3">
                  <c:v>Felixstowe Mas IP117JX</c:v>
                </c:pt>
                <c:pt idx="4">
                  <c:v>Felixstowe Bow IP117PB</c:v>
                </c:pt>
                <c:pt idx="5">
                  <c:v>Felixstowe Bow IP117PB</c:v>
                </c:pt>
                <c:pt idx="6">
                  <c:v>Felixstowe Law IP117JN</c:v>
                </c:pt>
                <c:pt idx="7">
                  <c:v>Grosvenor (Felixstowe) IP117HA</c:v>
                </c:pt>
                <c:pt idx="8">
                  <c:v>Felixstowe Conservative Club IP119JB</c:v>
                </c:pt>
                <c:pt idx="9">
                  <c:v>Grand IP117DG</c:v>
                </c:pt>
              </c:strCache>
            </c:str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0.57050000000000001</c:v>
                </c:pt>
                <c:pt idx="1">
                  <c:v>2.3199999999999998E-2</c:v>
                </c:pt>
                <c:pt idx="2">
                  <c:v>3.2599999999999997E-2</c:v>
                </c:pt>
                <c:pt idx="3">
                  <c:v>3.3999999999999998E-3</c:v>
                </c:pt>
                <c:pt idx="4">
                  <c:v>1E-4</c:v>
                </c:pt>
                <c:pt idx="5">
                  <c:v>2.0000000000000001E-4</c:v>
                </c:pt>
                <c:pt idx="6">
                  <c:v>1.6000000000000001E-3</c:v>
                </c:pt>
                <c:pt idx="7">
                  <c:v>0.29199999999999998</c:v>
                </c:pt>
                <c:pt idx="8">
                  <c:v>3.3399999999999999E-2</c:v>
                </c:pt>
                <c:pt idx="9">
                  <c:v>4.24E-2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33-4291-8398-8A68AA420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White Horse IP119NF</c:v>
                </c:pt>
                <c:pt idx="1">
                  <c:v>Little Wine Ba IP117DT</c:v>
                </c:pt>
              </c:strCache>
            </c:strRef>
          </c:cat>
          <c:val>
            <c:numRef>
              <c:f>'Sheet1'!$D$2:$D$11</c:f>
              <c:numCache>
                <c:formatCode>General</c:formatCode>
                <c:ptCount val="10"/>
                <c:pt idx="0">
                  <c:v>7.6700000000000004E-2</c:v>
                </c:pt>
                <c:pt idx="1">
                  <c:v>2.3199999999999998E-2</c:v>
                </c:pt>
                <c:pt idx="2">
                  <c:v>6.4000000000000003E-3</c:v>
                </c:pt>
                <c:pt idx="3">
                  <c:v>1.9E-3</c:v>
                </c:pt>
                <c:pt idx="4">
                  <c:v>1E-4</c:v>
                </c:pt>
                <c:pt idx="5">
                  <c:v>-1.9E-3</c:v>
                </c:pt>
                <c:pt idx="6">
                  <c:v>-4.4999999999999997E-3</c:v>
                </c:pt>
                <c:pt idx="7">
                  <c:v>-1.1599999999999999E-2</c:v>
                </c:pt>
                <c:pt idx="8">
                  <c:v>-2.4400000000000002E-2</c:v>
                </c:pt>
                <c:pt idx="9">
                  <c:v>-6.6100000000000006E-2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235-4595-984E-5816436EF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Horse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6.08E-2</c:v>
                </c:pt>
                <c:pt idx="1">
                  <c:v>0.23119999999999999</c:v>
                </c:pt>
                <c:pt idx="2">
                  <c:v>0.44</c:v>
                </c:pt>
                <c:pt idx="3">
                  <c:v>2.47E-2</c:v>
                </c:pt>
                <c:pt idx="4">
                  <c:v>4.2000000000000003E-2</c:v>
                </c:pt>
                <c:pt idx="5">
                  <c:v>4.7800000000000002E-2</c:v>
                </c:pt>
                <c:pt idx="6">
                  <c:v>8.3299999999999999E-2</c:v>
                </c:pt>
                <c:pt idx="7">
                  <c:v>6.9900000000000004E-2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A-45FA-8AFE-7A02D55CAC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0.13689999999999999</c:v>
                </c:pt>
                <c:pt idx="1">
                  <c:v>8.8900000000000007E-2</c:v>
                </c:pt>
                <c:pt idx="2">
                  <c:v>0.34810000000000002</c:v>
                </c:pt>
                <c:pt idx="3">
                  <c:v>6.7199999999999996E-2</c:v>
                </c:pt>
                <c:pt idx="4">
                  <c:v>5.74E-2</c:v>
                </c:pt>
                <c:pt idx="5">
                  <c:v>9.0200000000000002E-2</c:v>
                </c:pt>
                <c:pt idx="6">
                  <c:v>9.9400000000000002E-2</c:v>
                </c:pt>
                <c:pt idx="7">
                  <c:v>0.1116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FA-45FA-8AFE-7A02D55CAC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8.0399999999999999E-2</c:v>
                </c:pt>
                <c:pt idx="1">
                  <c:v>5.6899999999999999E-2</c:v>
                </c:pt>
                <c:pt idx="2">
                  <c:v>0.29670000000000002</c:v>
                </c:pt>
                <c:pt idx="3">
                  <c:v>0.1055</c:v>
                </c:pt>
                <c:pt idx="4">
                  <c:v>0.1163</c:v>
                </c:pt>
                <c:pt idx="5">
                  <c:v>0.1176</c:v>
                </c:pt>
                <c:pt idx="6">
                  <c:v>7.1099999999999997E-2</c:v>
                </c:pt>
                <c:pt idx="7">
                  <c:v>0.15509999999999999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FA-45FA-8AFE-7A02D55CA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65-447A-8C82-6BF38D48D1B6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0.5766</c:v>
                </c:pt>
                <c:pt idx="1">
                  <c:v>0.24010000000000001</c:v>
                </c:pt>
                <c:pt idx="2">
                  <c:v>7.7200000000000005E-2</c:v>
                </c:pt>
                <c:pt idx="3">
                  <c:v>5.21E-2</c:v>
                </c:pt>
                <c:pt idx="4">
                  <c:v>5.3800000000000001E-2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65-447A-8C82-6BF38D48D1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Horse IP119NF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0.58009999999999995</c:v>
                </c:pt>
                <c:pt idx="1">
                  <c:v>0.2918</c:v>
                </c:pt>
                <c:pt idx="2">
                  <c:v>5.7599999999999998E-2</c:v>
                </c:pt>
                <c:pt idx="3">
                  <c:v>2.52E-2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65-447A-8C82-6BF38D48D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3.5000000000000001E-3</c:v>
                </c:pt>
                <c:pt idx="1">
                  <c:v>5.1700000000000003E-2</c:v>
                </c:pt>
                <c:pt idx="2">
                  <c:v>-1.9599999999999999E-2</c:v>
                </c:pt>
                <c:pt idx="3">
                  <c:v>-2.69E-2</c:v>
                </c:pt>
                <c:pt idx="4">
                  <c:v>-8.8000000000000005E-3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DC0-4470-B7E1-1AFB320A7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23/03/2022 - 15/03/2023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49-4283-B599-BACCAB78BA6F}"/>
              </c:ext>
            </c:extLst>
          </c:dPt>
          <c:cat>
            <c:strRef>
              <c:f>'Sheet1'!$A$2:$A$9</c:f>
              <c:strCache>
                <c:ptCount val="8"/>
                <c:pt idx="0">
                  <c:v>Felixstowe Law IP117JN</c:v>
                </c:pt>
                <c:pt idx="1">
                  <c:v>Rubys Kitchen IP117DG</c:v>
                </c:pt>
                <c:pt idx="2">
                  <c:v>White Horse IP119NF</c:v>
                </c:pt>
                <c:pt idx="3">
                  <c:v>Grand IP117DG</c:v>
                </c:pt>
                <c:pt idx="4">
                  <c:v>Felixstowe Conservative Club IP119JB</c:v>
                </c:pt>
                <c:pt idx="5">
                  <c:v>Grosvenor (Felixstowe) IP117HA</c:v>
                </c:pt>
                <c:pt idx="6">
                  <c:v>Felixstowe Mas IP117JX</c:v>
                </c:pt>
                <c:pt idx="7">
                  <c:v>Felixstowe Bow IP117PB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13.532299999999999</c:v>
                </c:pt>
                <c:pt idx="1">
                  <c:v>15.7547</c:v>
                </c:pt>
                <c:pt idx="2">
                  <c:v>12.2753</c:v>
                </c:pt>
                <c:pt idx="3">
                  <c:v>9.4528999999999996</c:v>
                </c:pt>
                <c:pt idx="4">
                  <c:v>7.3479999999999999</c:v>
                </c:pt>
                <c:pt idx="5">
                  <c:v>12.3832</c:v>
                </c:pt>
                <c:pt idx="6">
                  <c:v>23.646999999999998</c:v>
                </c:pt>
                <c:pt idx="7">
                  <c:v>13.7263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9-4283-B599-BACCAB78BA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22/03/2023 - 13/03/2024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Felixstowe Law IP117JN</c:v>
                </c:pt>
                <c:pt idx="1">
                  <c:v>Rubys Kitchen IP117DG</c:v>
                </c:pt>
                <c:pt idx="2">
                  <c:v>White Horse IP119NF</c:v>
                </c:pt>
                <c:pt idx="3">
                  <c:v>Grand IP117DG</c:v>
                </c:pt>
                <c:pt idx="4">
                  <c:v>Felixstowe Conservative Club IP119JB</c:v>
                </c:pt>
                <c:pt idx="5">
                  <c:v>Grosvenor (Felixstowe) IP117HA</c:v>
                </c:pt>
                <c:pt idx="6">
                  <c:v>Felixstowe Mas IP117JX</c:v>
                </c:pt>
                <c:pt idx="7">
                  <c:v>Felixstowe Bow IP117PB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18.175899999999999</c:v>
                </c:pt>
                <c:pt idx="1">
                  <c:v>18.337499999999999</c:v>
                </c:pt>
                <c:pt idx="2">
                  <c:v>13.4833</c:v>
                </c:pt>
                <c:pt idx="3">
                  <c:v>10.4719</c:v>
                </c:pt>
                <c:pt idx="4">
                  <c:v>8.3071000000000002</c:v>
                </c:pt>
                <c:pt idx="5">
                  <c:v>12.996499999999999</c:v>
                </c:pt>
                <c:pt idx="6">
                  <c:v>24</c:v>
                </c:pt>
                <c:pt idx="7">
                  <c:v>12.066599999999999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9-4283-B599-BACCAB78B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4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3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IP119JB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Felixstowe Conservative Club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45.72%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£13.48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Anglia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78.89%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Felixstowe(1.27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Ipswich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IP119NF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6891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White Horse IP119NF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IP117HA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Grosvenor (Felixstowe)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Grand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IP117DG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75.79%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43.88%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33.75%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- Pub &amp; Social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Clubs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5186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2898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555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Horse IP119NF and 97 Chains in 1 Miles from 22/03/2023 - 13/03/2024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White Horse IP119NF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1262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White Horse IP119NF for 22/03/2023 - 13/03/2024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White Horse IP119NF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257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White Horse IP119NF, who are the top 20 competitors from 97 Chains in 1 Miles for 22/03/2023 - 13/03/2024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White Horse IP119NF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555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White Horse IP119NF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White Horse IP119NF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0668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£451K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£454K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£7.56M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£25.47M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6515100" cy="196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Horse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6.08%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23.12%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4.78%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8.33%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13.69%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34.81%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9.02%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9.94%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11.16%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108003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5.69%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10.55%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15.51%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Horse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-7.61%</a:t>
                      </a:r>
                    </a:p>
                  </a:txBody>
                  <a:tcPr horzOverflow="overflow">
                    <a:solidFill>
                      <a:srgbClr val="C04242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14.23%</a:t>
                      </a:r>
                    </a:p>
                  </a:txBody>
                  <a:tcPr horzOverflow="overflow">
                    <a:solidFill>
                      <a:srgbClr val="4FC042">
                        <a:alpha val="3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-4.25%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-1.54%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-4.24%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-1.61%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-4.17%</a:t>
                      </a:r>
                    </a:p>
                  </a:txBody>
                  <a:tcPr horzOverflow="overflow">
                    <a:solidFill>
                      <a:srgbClr val="C04242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Horse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-1.96%</a:t>
                      </a:r>
                    </a:p>
                  </a:txBody>
                  <a:tcPr horzOverflow="overflow">
                    <a:solidFill>
                      <a:srgbClr val="C042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17.43%</a:t>
                      </a:r>
                    </a:p>
                  </a:txBody>
                  <a:tcPr horzOverflow="overflow">
                    <a:solidFill>
                      <a:srgbClr val="4FC042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-8.08%</a:t>
                      </a:r>
                    </a:p>
                  </a:txBody>
                  <a:tcPr horzOverflow="overflow">
                    <a:solidFill>
                      <a:srgbClr val="C04242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-7.43%</a:t>
                      </a:r>
                    </a:p>
                  </a:txBody>
                  <a:tcPr horzOverflow="overflow">
                    <a:solidFill>
                      <a:srgbClr val="C04242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-6.98%</a:t>
                      </a:r>
                    </a:p>
                  </a:txBody>
                  <a:tcPr horzOverflow="overflow">
                    <a:solidFill>
                      <a:srgbClr val="C04242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1.22%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-8.52%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5.65%</a:t>
                      </a:r>
                    </a:p>
                  </a:txBody>
                  <a:tcPr horzOverflow="overflow">
                    <a:solidFill>
                      <a:srgbClr val="4FC04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3.20%</a:t>
                      </a:r>
                    </a:p>
                  </a:txBody>
                  <a:tcPr horzOverflow="overflow">
                    <a:solidFill>
                      <a:srgbClr val="4FC0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5.14%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-3.83%</a:t>
                      </a:r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-5.89%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-2.74%</a:t>
                      </a:r>
                    </a:p>
                  </a:txBody>
                  <a:tcPr horzOverflow="overflow">
                    <a:solidFill>
                      <a:srgbClr val="C042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2.83%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-4.35%</a:t>
                      </a:r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kern="1200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kern="1200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kern="1200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kern="1200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176000" cy="196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Horse IP119NF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6.08%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23.12%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4.78%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8.33%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Grosvenor (Felixstowe) IP117HA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26.95%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9.22%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11.21%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12.89%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Grand IP117DG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20.40%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12.81%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18.79%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4.89%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Felixstowe Conservative Club IP119JB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79.45%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Rubys Kitchen IP117DG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18.05%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6.63%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52.85%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13.44%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Little Wine Ba IP117DT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9.32%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17.13%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36.71%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35.52%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Felixstowe Mas IP117JX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100.00%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Felixstowe Law IP117JN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56.94%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30.09%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9.25%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Felixstowe Bow IP117PB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47.88%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52.11%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Horse IP119NF and 97 Chains in 1 Miles from 22/03/2023 - 13/03/2024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White Horse IP119NF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2898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White Horse IP119NF and 97 Chains in 1 Miles from 22/03/2023 - 13/03/2024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White Horse IP119NF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2898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White Horse IP119NF and 97 Chains in 1 Miles from 22/03/2023 - 13/03/2024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Horse IP119NF and 97 Chains in 1 Miles from 22/03/2023 - 13/03/2024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White Horse IP119NF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Horse IP119NF and 97 Chains in 1 Miles from 22/03/2023 - 13/03/2024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White Horse IP119NF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Horse IP119NF and 97 Chains in 1 Miles from 22/03/2023 - 13/03/2024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White Horse IP119NF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1299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White Horse IP119NF and 97 Chains in 1 Miles from 22/03/2023 - 13/03/2024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White Horse IP119NF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22/03/2023 - 13/03/2024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89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White Horse IP119NF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2898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8487</TotalTime>
  <Pages>0</Pages>
  <Words>1626</Words>
  <Characters>0</Characters>
  <Application>Microsoft Office PowerPoint</Application>
  <PresentationFormat>Widescreen</PresentationFormat>
  <Lines>0</Lines>
  <Paragraphs>621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Stacey Lowe</cp:lastModifiedBy>
  <cp:revision>134</cp:revision>
  <dcterms:created xsi:type="dcterms:W3CDTF">2023-02-27T15:44:52Z</dcterms:created>
  <dcterms:modified xsi:type="dcterms:W3CDTF">2024-04-04T10:27:16Z</dcterms:modified>
</cp:coreProperties>
</file>