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FA8D38"/>
    <a:srgbClr val="666666"/>
    <a:srgbClr val="2EADE4"/>
    <a:srgbClr val="3A454F"/>
    <a:srgbClr val="FDBC05"/>
    <a:srgbClr val="4FC042"/>
    <a:srgbClr val="264FBF"/>
    <a:srgbClr val="E7E6E6"/>
    <a:srgbClr val="F5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67" d="100"/>
          <a:sy n="67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EC-4A6C-B4B8-2D4606C24528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5.5599999999999997E-2</c:v>
                </c:pt>
                <c:pt idx="1">
                  <c:v>0.10059999999999999</c:v>
                </c:pt>
                <c:pt idx="2">
                  <c:v>0.1075</c:v>
                </c:pt>
                <c:pt idx="3">
                  <c:v>0.1158</c:v>
                </c:pt>
                <c:pt idx="4">
                  <c:v>0.2072</c:v>
                </c:pt>
                <c:pt idx="5">
                  <c:v>0.22739999999999999</c:v>
                </c:pt>
                <c:pt idx="6">
                  <c:v>0.18540000000000001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EC-4A6C-B4B8-2D4606C245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Angel CO59AN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8.9499999999999996E-2</c:v>
                </c:pt>
                <c:pt idx="1">
                  <c:v>7.0800000000000002E-2</c:v>
                </c:pt>
                <c:pt idx="2">
                  <c:v>8.6800000000000002E-2</c:v>
                </c:pt>
                <c:pt idx="3">
                  <c:v>0.12529999999999999</c:v>
                </c:pt>
                <c:pt idx="4">
                  <c:v>0.24729999999999999</c:v>
                </c:pt>
                <c:pt idx="5">
                  <c:v>0.2155</c:v>
                </c:pt>
                <c:pt idx="6">
                  <c:v>0.16439999999999999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EC-4A6C-B4B8-2D4606C24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Sun Inn CO59NH</c:v>
                </c:pt>
                <c:pt idx="1">
                  <c:v>Bonnie Blue Oak CO50NF</c:v>
                </c:pt>
              </c:strCache>
            </c:strRef>
          </c:cat>
          <c:val>
            <c:numRef>
              <c:f>'Sheet1'!$D$2:$D$18</c:f>
              <c:numCache>
                <c:formatCode>General</c:formatCode>
                <c:ptCount val="17"/>
                <c:pt idx="0">
                  <c:v>11.3432</c:v>
                </c:pt>
                <c:pt idx="1">
                  <c:v>3.2145000000000001</c:v>
                </c:pt>
                <c:pt idx="2">
                  <c:v>1.46</c:v>
                </c:pt>
                <c:pt idx="3">
                  <c:v>1.2664</c:v>
                </c:pt>
                <c:pt idx="4">
                  <c:v>0.82569999999999999</c:v>
                </c:pt>
                <c:pt idx="5">
                  <c:v>0.69169999999999998</c:v>
                </c:pt>
                <c:pt idx="6">
                  <c:v>0.18279999999999999</c:v>
                </c:pt>
                <c:pt idx="7">
                  <c:v>0.1055</c:v>
                </c:pt>
                <c:pt idx="8">
                  <c:v>-0.40970000000000001</c:v>
                </c:pt>
                <c:pt idx="9">
                  <c:v>-1.3116000000000001</c:v>
                </c:pt>
                <c:pt idx="10">
                  <c:v>-1.7774000000000001</c:v>
                </c:pt>
                <c:pt idx="11">
                  <c:v>-1.7837000000000001</c:v>
                </c:pt>
                <c:pt idx="12">
                  <c:v>-2.1659000000000002</c:v>
                </c:pt>
                <c:pt idx="13">
                  <c:v>-2.6232000000000002</c:v>
                </c:pt>
                <c:pt idx="14">
                  <c:v>-3.9632999999999998</c:v>
                </c:pt>
                <c:pt idx="15">
                  <c:v>-5.1802000000000001</c:v>
                </c:pt>
                <c:pt idx="16">
                  <c:v>-5.9954000000000001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8EA-4DA4-A676-24DE1AE2E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898-4A3D-A567-87DB6693C7D1}"/>
              </c:ext>
            </c:extLst>
          </c:dPt>
          <c:cat>
            <c:strRef>
              <c:f>'Sheet1'!$A$2:$A$19</c:f>
              <c:strCache>
                <c:ptCount val="18"/>
                <c:pt idx="0">
                  <c:v>Anchor Dining CO59PY</c:v>
                </c:pt>
                <c:pt idx="1">
                  <c:v>Ship Inn (Tiptree) CO50PQ</c:v>
                </c:pt>
                <c:pt idx="2">
                  <c:v>Kelvedon Conservative Club CO59AA</c:v>
                </c:pt>
                <c:pt idx="3">
                  <c:v>Anchor CO50BB</c:v>
                </c:pt>
                <c:pt idx="4">
                  <c:v>Kelvedon And Feering C CO59SB</c:v>
                </c:pt>
                <c:pt idx="5">
                  <c:v>Chapel Inn CO61TS</c:v>
                </c:pt>
                <c:pt idx="6">
                  <c:v>Little Elms CM82LX</c:v>
                </c:pt>
                <c:pt idx="7">
                  <c:v>Bell Inn CO59QQ</c:v>
                </c:pt>
                <c:pt idx="8">
                  <c:v>Moley The Lit CO50NL</c:v>
                </c:pt>
                <c:pt idx="9">
                  <c:v>Kelvedon Labour Club CO59AE</c:v>
                </c:pt>
                <c:pt idx="10">
                  <c:v>Railway Tavern CO59JD</c:v>
                </c:pt>
                <c:pt idx="11">
                  <c:v>Bonnie Blue Oak CO50NF</c:v>
                </c:pt>
                <c:pt idx="12">
                  <c:v>Twisted Cork CO59AA</c:v>
                </c:pt>
                <c:pt idx="13">
                  <c:v>Coggeshall Conservative Club CO61TX</c:v>
                </c:pt>
                <c:pt idx="14">
                  <c:v>Old Crown Messing CO59TU</c:v>
                </c:pt>
                <c:pt idx="15">
                  <c:v>Woolpack Inn CO61UB</c:v>
                </c:pt>
                <c:pt idx="16">
                  <c:v>Angel CO59AN</c:v>
                </c:pt>
                <c:pt idx="17">
                  <c:v>Sun Inn CO59NH</c:v>
                </c:pt>
              </c:strCache>
            </c:strRef>
          </c:cat>
          <c:val>
            <c:numRef>
              <c:f>'Sheet1'!$B$2:$B$19</c:f>
              <c:numCache>
                <c:formatCode>General</c:formatCode>
                <c:ptCount val="18"/>
                <c:pt idx="0">
                  <c:v>0</c:v>
                </c:pt>
                <c:pt idx="1">
                  <c:v>0.124</c:v>
                </c:pt>
                <c:pt idx="2">
                  <c:v>2.41E-2</c:v>
                </c:pt>
                <c:pt idx="3">
                  <c:v>6.4999999999999997E-3</c:v>
                </c:pt>
                <c:pt idx="4">
                  <c:v>6.9999999999999999E-4</c:v>
                </c:pt>
                <c:pt idx="5">
                  <c:v>8.9599999999999999E-2</c:v>
                </c:pt>
                <c:pt idx="6">
                  <c:v>2.0799999999999999E-2</c:v>
                </c:pt>
                <c:pt idx="7">
                  <c:v>3.3300000000000003E-2</c:v>
                </c:pt>
                <c:pt idx="8">
                  <c:v>1.1000000000000001E-3</c:v>
                </c:pt>
                <c:pt idx="9">
                  <c:v>3.5000000000000003E-2</c:v>
                </c:pt>
                <c:pt idx="10">
                  <c:v>0.18360000000000001</c:v>
                </c:pt>
                <c:pt idx="11">
                  <c:v>3.4200000000000001E-2</c:v>
                </c:pt>
                <c:pt idx="12">
                  <c:v>6.4000000000000003E-3</c:v>
                </c:pt>
                <c:pt idx="13">
                  <c:v>2.3099999999999999E-2</c:v>
                </c:pt>
                <c:pt idx="14">
                  <c:v>0.1174</c:v>
                </c:pt>
                <c:pt idx="15">
                  <c:v>7.3999999999999996E-2</c:v>
                </c:pt>
                <c:pt idx="16">
                  <c:v>9.4899999999999998E-2</c:v>
                </c:pt>
                <c:pt idx="17">
                  <c:v>0.1303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98-4A3D-A567-87DB6693C7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Anchor Dining CO59PY</c:v>
                </c:pt>
                <c:pt idx="1">
                  <c:v>Ship Inn (Tiptree) CO50PQ</c:v>
                </c:pt>
                <c:pt idx="2">
                  <c:v>Kelvedon Conservative Club CO59AA</c:v>
                </c:pt>
                <c:pt idx="3">
                  <c:v>Anchor CO50BB</c:v>
                </c:pt>
                <c:pt idx="4">
                  <c:v>Kelvedon And Feering C CO59SB</c:v>
                </c:pt>
                <c:pt idx="5">
                  <c:v>Chapel Inn CO61TS</c:v>
                </c:pt>
                <c:pt idx="6">
                  <c:v>Little Elms CM82LX</c:v>
                </c:pt>
                <c:pt idx="7">
                  <c:v>Bell Inn CO59QQ</c:v>
                </c:pt>
                <c:pt idx="8">
                  <c:v>Moley The Lit CO50NL</c:v>
                </c:pt>
                <c:pt idx="9">
                  <c:v>Kelvedon Labour Club CO59AE</c:v>
                </c:pt>
                <c:pt idx="10">
                  <c:v>Railway Tavern CO59JD</c:v>
                </c:pt>
                <c:pt idx="11">
                  <c:v>Bonnie Blue Oak CO50NF</c:v>
                </c:pt>
                <c:pt idx="12">
                  <c:v>Twisted Cork CO59AA</c:v>
                </c:pt>
                <c:pt idx="13">
                  <c:v>Coggeshall Conservative Club CO61TX</c:v>
                </c:pt>
                <c:pt idx="14">
                  <c:v>Old Crown Messing CO59TU</c:v>
                </c:pt>
                <c:pt idx="15">
                  <c:v>Woolpack Inn CO61UB</c:v>
                </c:pt>
                <c:pt idx="16">
                  <c:v>Angel CO59AN</c:v>
                </c:pt>
                <c:pt idx="17">
                  <c:v>Sun Inn CO59NH</c:v>
                </c:pt>
              </c:strCache>
            </c:strRef>
          </c:cat>
          <c:val>
            <c:numRef>
              <c:f>'Sheet1'!$C$2:$C$19</c:f>
              <c:numCache>
                <c:formatCode>General</c:formatCode>
                <c:ptCount val="18"/>
                <c:pt idx="0">
                  <c:v>5.2499999999999998E-2</c:v>
                </c:pt>
                <c:pt idx="1">
                  <c:v>0.1396</c:v>
                </c:pt>
                <c:pt idx="2">
                  <c:v>3.4799999999999998E-2</c:v>
                </c:pt>
                <c:pt idx="3">
                  <c:v>1.47E-2</c:v>
                </c:pt>
                <c:pt idx="4">
                  <c:v>6.7999999999999996E-3</c:v>
                </c:pt>
                <c:pt idx="5">
                  <c:v>9.2799999999999994E-2</c:v>
                </c:pt>
                <c:pt idx="6">
                  <c:v>2.3900000000000001E-2</c:v>
                </c:pt>
                <c:pt idx="7">
                  <c:v>3.3399999999999999E-2</c:v>
                </c:pt>
                <c:pt idx="8">
                  <c:v>1E-3</c:v>
                </c:pt>
                <c:pt idx="9">
                  <c:v>3.4799999999999998E-2</c:v>
                </c:pt>
                <c:pt idx="10">
                  <c:v>0.18290000000000001</c:v>
                </c:pt>
                <c:pt idx="11">
                  <c:v>3.2899999999999999E-2</c:v>
                </c:pt>
                <c:pt idx="12">
                  <c:v>2.2000000000000001E-3</c:v>
                </c:pt>
                <c:pt idx="13">
                  <c:v>1.8100000000000002E-2</c:v>
                </c:pt>
                <c:pt idx="14">
                  <c:v>0.1082</c:v>
                </c:pt>
                <c:pt idx="15">
                  <c:v>5.6899999999999999E-2</c:v>
                </c:pt>
                <c:pt idx="16">
                  <c:v>6.6199999999999995E-2</c:v>
                </c:pt>
                <c:pt idx="17">
                  <c:v>9.7299999999999998E-2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98-4A3D-A567-87DB6693C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Anchor Dining CO59PY</c:v>
                </c:pt>
                <c:pt idx="1">
                  <c:v>Ship Inn (Tiptree) CO50PQ</c:v>
                </c:pt>
              </c:strCache>
            </c:strRef>
          </c:cat>
          <c:val>
            <c:numRef>
              <c:f>'Sheet1'!$D$2:$D$19</c:f>
              <c:numCache>
                <c:formatCode>General</c:formatCode>
                <c:ptCount val="18"/>
                <c:pt idx="0">
                  <c:v>5.2499999999999998E-2</c:v>
                </c:pt>
                <c:pt idx="1">
                  <c:v>1.5599999999999999E-2</c:v>
                </c:pt>
                <c:pt idx="2">
                  <c:v>1.0699999999999999E-2</c:v>
                </c:pt>
                <c:pt idx="3">
                  <c:v>8.2000000000000007E-3</c:v>
                </c:pt>
                <c:pt idx="4">
                  <c:v>6.1000000000000004E-3</c:v>
                </c:pt>
                <c:pt idx="5">
                  <c:v>3.2000000000000002E-3</c:v>
                </c:pt>
                <c:pt idx="6">
                  <c:v>3.0999999999999999E-3</c:v>
                </c:pt>
                <c:pt idx="7">
                  <c:v>1E-4</c:v>
                </c:pt>
                <c:pt idx="8">
                  <c:v>-1E-4</c:v>
                </c:pt>
                <c:pt idx="9">
                  <c:v>-2.0000000000000001E-4</c:v>
                </c:pt>
                <c:pt idx="10">
                  <c:v>-6.9999999999999999E-4</c:v>
                </c:pt>
                <c:pt idx="11">
                  <c:v>-1.2999999999999999E-3</c:v>
                </c:pt>
                <c:pt idx="12">
                  <c:v>-4.1999999999999997E-3</c:v>
                </c:pt>
                <c:pt idx="13">
                  <c:v>-5.0000000000000001E-3</c:v>
                </c:pt>
                <c:pt idx="14">
                  <c:v>-9.1999999999999998E-3</c:v>
                </c:pt>
                <c:pt idx="15">
                  <c:v>-1.7100000000000001E-2</c:v>
                </c:pt>
                <c:pt idx="16">
                  <c:v>-2.87E-2</c:v>
                </c:pt>
                <c:pt idx="17">
                  <c:v>-3.3000000000000002E-2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955-43BB-B144-A5F708AC6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6A5-4776-8740-674A2538857E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5.0700000000000002E-2</c:v>
                </c:pt>
                <c:pt idx="1">
                  <c:v>9.5799999999999996E-2</c:v>
                </c:pt>
                <c:pt idx="2">
                  <c:v>0.15090000000000001</c:v>
                </c:pt>
                <c:pt idx="3">
                  <c:v>0.2223</c:v>
                </c:pt>
                <c:pt idx="4">
                  <c:v>0.19500000000000001</c:v>
                </c:pt>
                <c:pt idx="5">
                  <c:v>0.16220000000000001</c:v>
                </c:pt>
                <c:pt idx="6">
                  <c:v>0.12280000000000001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A5-4776-8740-674A253885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Angel CO59AN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3.2500000000000001E-2</c:v>
                </c:pt>
                <c:pt idx="1">
                  <c:v>9.9000000000000005E-2</c:v>
                </c:pt>
                <c:pt idx="2">
                  <c:v>0.19059999999999999</c:v>
                </c:pt>
                <c:pt idx="3">
                  <c:v>0.1542</c:v>
                </c:pt>
                <c:pt idx="4">
                  <c:v>0.22070000000000001</c:v>
                </c:pt>
                <c:pt idx="5">
                  <c:v>0.24790000000000001</c:v>
                </c:pt>
                <c:pt idx="6">
                  <c:v>5.4699999999999999E-2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A5-4776-8740-674A25388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-1.8200000000000001E-2</c:v>
                </c:pt>
                <c:pt idx="1">
                  <c:v>3.2000000000000002E-3</c:v>
                </c:pt>
                <c:pt idx="2">
                  <c:v>3.9699999999999999E-2</c:v>
                </c:pt>
                <c:pt idx="3">
                  <c:v>-6.8099999999999994E-2</c:v>
                </c:pt>
                <c:pt idx="4">
                  <c:v>2.5700000000000001E-2</c:v>
                </c:pt>
                <c:pt idx="5">
                  <c:v>8.5699999999999998E-2</c:v>
                </c:pt>
                <c:pt idx="6">
                  <c:v>-6.8099999999999994E-2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4C5-492A-B1B6-8B44C6ACD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3.39E-2</c:v>
                </c:pt>
                <c:pt idx="1">
                  <c:v>-2.98E-2</c:v>
                </c:pt>
                <c:pt idx="2">
                  <c:v>-2.07E-2</c:v>
                </c:pt>
                <c:pt idx="3">
                  <c:v>9.4999999999999998E-3</c:v>
                </c:pt>
                <c:pt idx="4">
                  <c:v>4.0099999999999997E-2</c:v>
                </c:pt>
                <c:pt idx="5">
                  <c:v>-1.1900000000000001E-2</c:v>
                </c:pt>
                <c:pt idx="6">
                  <c:v>-2.1000000000000001E-2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E85-46DB-A837-CFC1F28C6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E6B-40B1-8DE5-B7CC1BA3F590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0.40810000000000002</c:v>
                </c:pt>
                <c:pt idx="1">
                  <c:v>0.4904</c:v>
                </c:pt>
                <c:pt idx="2">
                  <c:v>0.1014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6B-40B1-8DE5-B7CC1BA3F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Angel CO59AN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0.35630000000000001</c:v>
                </c:pt>
                <c:pt idx="1">
                  <c:v>0.56740000000000002</c:v>
                </c:pt>
                <c:pt idx="2">
                  <c:v>7.6200000000000004E-2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6B-40B1-8DE5-B7CC1BA3F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-5.1799999999999999E-2</c:v>
                </c:pt>
                <c:pt idx="1">
                  <c:v>7.6999999999999999E-2</c:v>
                </c:pt>
                <c:pt idx="2">
                  <c:v>-2.52E-2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557-4304-8ACB-709EFA9A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83-4E12-A842-9889BAB69303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0.33889999999999998</c:v>
                </c:pt>
                <c:pt idx="1">
                  <c:v>0.66100000000000003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83-4E12-A842-9889BAB693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Angel CO59AN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0.33310000000000001</c:v>
                </c:pt>
                <c:pt idx="1">
                  <c:v>0.66679999999999995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83-4E12-A842-9889BAB69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-5.7999999999999996E-3</c:v>
                </c:pt>
                <c:pt idx="1">
                  <c:v>5.7999999999999996E-3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28A-4A02-8617-BE5C1AC4A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8C0-4D33-8693-9BD8682AEB89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3.4500000000000003E-2</c:v>
                </c:pt>
                <c:pt idx="1">
                  <c:v>3.4500000000000003E-2</c:v>
                </c:pt>
                <c:pt idx="2">
                  <c:v>0.29759999999999998</c:v>
                </c:pt>
                <c:pt idx="3">
                  <c:v>4.5400000000000003E-2</c:v>
                </c:pt>
                <c:pt idx="4">
                  <c:v>8.9700000000000002E-2</c:v>
                </c:pt>
                <c:pt idx="5">
                  <c:v>0.12839999999999999</c:v>
                </c:pt>
                <c:pt idx="6">
                  <c:v>0.1057</c:v>
                </c:pt>
                <c:pt idx="7">
                  <c:v>0.26379999999999998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C0-4D33-8693-9BD8682AEB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Angel CO59AN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4.2900000000000001E-2</c:v>
                </c:pt>
                <c:pt idx="1">
                  <c:v>1.12E-2</c:v>
                </c:pt>
                <c:pt idx="2">
                  <c:v>0.60719999999999996</c:v>
                </c:pt>
                <c:pt idx="3">
                  <c:v>7.9000000000000008E-3</c:v>
                </c:pt>
                <c:pt idx="4">
                  <c:v>4.3299999999999998E-2</c:v>
                </c:pt>
                <c:pt idx="5">
                  <c:v>7.8E-2</c:v>
                </c:pt>
                <c:pt idx="6">
                  <c:v>5.2900000000000003E-2</c:v>
                </c:pt>
                <c:pt idx="7">
                  <c:v>0.15609999999999999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C0-4D33-8693-9BD8682AE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8.3999999999999995E-3</c:v>
                </c:pt>
                <c:pt idx="1">
                  <c:v>-2.3300000000000001E-2</c:v>
                </c:pt>
                <c:pt idx="2">
                  <c:v>0.30959999999999999</c:v>
                </c:pt>
                <c:pt idx="3">
                  <c:v>-3.7499999999999999E-2</c:v>
                </c:pt>
                <c:pt idx="4">
                  <c:v>-4.6399999999999997E-2</c:v>
                </c:pt>
                <c:pt idx="5">
                  <c:v>-5.04E-2</c:v>
                </c:pt>
                <c:pt idx="6">
                  <c:v>-5.28E-2</c:v>
                </c:pt>
                <c:pt idx="7">
                  <c:v>-0.1077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CF1-4AAB-AC40-7BF062608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04-48A9-81D2-0F91EFBA7C2A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0.33529999999999999</c:v>
                </c:pt>
                <c:pt idx="1">
                  <c:v>0.1492</c:v>
                </c:pt>
                <c:pt idx="2">
                  <c:v>8.4699999999999998E-2</c:v>
                </c:pt>
                <c:pt idx="3">
                  <c:v>0.18179999999999999</c:v>
                </c:pt>
                <c:pt idx="4">
                  <c:v>0.1074</c:v>
                </c:pt>
                <c:pt idx="5">
                  <c:v>8.4699999999999998E-2</c:v>
                </c:pt>
                <c:pt idx="6">
                  <c:v>5.6300000000000003E-2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04-48A9-81D2-0F91EFBA7C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Angel CO59AN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0.32719999999999999</c:v>
                </c:pt>
                <c:pt idx="1">
                  <c:v>0.3</c:v>
                </c:pt>
                <c:pt idx="2">
                  <c:v>5.1499999999999997E-2</c:v>
                </c:pt>
                <c:pt idx="3">
                  <c:v>8.4400000000000003E-2</c:v>
                </c:pt>
                <c:pt idx="4">
                  <c:v>9.8500000000000004E-2</c:v>
                </c:pt>
                <c:pt idx="5">
                  <c:v>8.2299999999999998E-2</c:v>
                </c:pt>
                <c:pt idx="6">
                  <c:v>5.57E-2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04-48A9-81D2-0F91EFBA7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-8.0999999999999996E-3</c:v>
                </c:pt>
                <c:pt idx="1">
                  <c:v>0.15079999999999999</c:v>
                </c:pt>
                <c:pt idx="2">
                  <c:v>-3.32E-2</c:v>
                </c:pt>
                <c:pt idx="3">
                  <c:v>-9.74E-2</c:v>
                </c:pt>
                <c:pt idx="4">
                  <c:v>-8.8999999999999999E-3</c:v>
                </c:pt>
                <c:pt idx="5">
                  <c:v>-2.3999999999999998E-3</c:v>
                </c:pt>
                <c:pt idx="6">
                  <c:v>-5.9999999999999995E-4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EFB-4885-B1E9-BD0B9E4C7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Angel CO59AN</c:v>
                </c:pt>
                <c:pt idx="1">
                  <c:v>Railway Tavern CO59JD</c:v>
                </c:pt>
                <c:pt idx="2">
                  <c:v>Sun Inn CO59NH</c:v>
                </c:pt>
                <c:pt idx="3">
                  <c:v>Kelvedon Conservative Club CO59AA</c:v>
                </c:pt>
                <c:pt idx="4">
                  <c:v>Kelvedon Labour Club CO59AE</c:v>
                </c:pt>
                <c:pt idx="5">
                  <c:v>Old Crown Messing CO59TU</c:v>
                </c:pt>
                <c:pt idx="6">
                  <c:v>Bell Inn CO59QQ</c:v>
                </c:pt>
                <c:pt idx="7">
                  <c:v>Chapel Inn CO61TS</c:v>
                </c:pt>
                <c:pt idx="8">
                  <c:v>Ship Inn (Tiptree) CO50PQ</c:v>
                </c:pt>
                <c:pt idx="9">
                  <c:v>Anchor Dining CO59PY</c:v>
                </c:pt>
                <c:pt idx="10">
                  <c:v>Woolpack Inn CO61UB</c:v>
                </c:pt>
                <c:pt idx="11">
                  <c:v>Kelvedon And Feering C CO59SB</c:v>
                </c:pt>
                <c:pt idx="12">
                  <c:v>Bonnie Blue Oak CO50NF</c:v>
                </c:pt>
                <c:pt idx="13">
                  <c:v>Twisted Cork CO59AA</c:v>
                </c:pt>
                <c:pt idx="14">
                  <c:v>Little Elms CM82LX</c:v>
                </c:pt>
                <c:pt idx="15">
                  <c:v>Anchor CO50BB</c:v>
                </c:pt>
                <c:pt idx="16">
                  <c:v>Coggeshall Conservative Club CO61TX</c:v>
                </c:pt>
                <c:pt idx="17">
                  <c:v>Moley The Lit CO50NL</c:v>
                </c:pt>
              </c:strCache>
            </c:strRef>
          </c:cat>
          <c:val>
            <c:numRef>
              <c:f>'Sheet1'!$F$2:$F$19</c:f>
              <c:numCache>
                <c:formatCode>General</c:formatCode>
                <c:ptCount val="18"/>
                <c:pt idx="0">
                  <c:v>0.35139999999999999</c:v>
                </c:pt>
                <c:pt idx="1">
                  <c:v>0.1895</c:v>
                </c:pt>
                <c:pt idx="2">
                  <c:v>9.69E-2</c:v>
                </c:pt>
                <c:pt idx="3">
                  <c:v>8.2799999999999999E-2</c:v>
                </c:pt>
                <c:pt idx="4">
                  <c:v>7.9000000000000001E-2</c:v>
                </c:pt>
                <c:pt idx="5">
                  <c:v>7.3099999999999998E-2</c:v>
                </c:pt>
                <c:pt idx="6">
                  <c:v>4.1500000000000002E-2</c:v>
                </c:pt>
                <c:pt idx="7">
                  <c:v>2.53E-2</c:v>
                </c:pt>
                <c:pt idx="8">
                  <c:v>1.9699999999999999E-2</c:v>
                </c:pt>
                <c:pt idx="9">
                  <c:v>1.1599999999999999E-2</c:v>
                </c:pt>
                <c:pt idx="10">
                  <c:v>9.9000000000000008E-3</c:v>
                </c:pt>
                <c:pt idx="11">
                  <c:v>7.0000000000000001E-3</c:v>
                </c:pt>
                <c:pt idx="12">
                  <c:v>4.3E-3</c:v>
                </c:pt>
                <c:pt idx="13">
                  <c:v>3.8999999999999998E-3</c:v>
                </c:pt>
                <c:pt idx="14">
                  <c:v>2.3E-3</c:v>
                </c:pt>
                <c:pt idx="15">
                  <c:v>5.0000000000000001E-4</c:v>
                </c:pt>
                <c:pt idx="16">
                  <c:v>4.0000000000000002E-4</c:v>
                </c:pt>
                <c:pt idx="1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E-4849-B494-1D3104F52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F9A-4661-8100-B03BD10247B9}"/>
              </c:ext>
            </c:extLst>
          </c:dPt>
          <c:cat>
            <c:strRef>
              <c:f>'Sheet1'!$A$2:$A$19</c:f>
              <c:strCache>
                <c:ptCount val="18"/>
                <c:pt idx="0">
                  <c:v>Kelvedon Conservative Club CO59AA</c:v>
                </c:pt>
                <c:pt idx="1">
                  <c:v>Railway Tavern CO59JD</c:v>
                </c:pt>
                <c:pt idx="2">
                  <c:v>Anchor Dining CO59PY</c:v>
                </c:pt>
                <c:pt idx="3">
                  <c:v>Kelvedon Labour Club CO59AE</c:v>
                </c:pt>
                <c:pt idx="4">
                  <c:v>Kelvedon And Feering C CO59SB</c:v>
                </c:pt>
                <c:pt idx="5">
                  <c:v>Ship Inn (Tiptree) CO50PQ</c:v>
                </c:pt>
                <c:pt idx="6">
                  <c:v>Bell Inn CO59QQ</c:v>
                </c:pt>
                <c:pt idx="7">
                  <c:v>Anchor CO50BB</c:v>
                </c:pt>
                <c:pt idx="8">
                  <c:v>Little Elms CM82LX</c:v>
                </c:pt>
                <c:pt idx="9">
                  <c:v>Coggeshall Conservative Club CO61TX</c:v>
                </c:pt>
                <c:pt idx="10">
                  <c:v>Bonnie Blue Oak CO50NF</c:v>
                </c:pt>
                <c:pt idx="11">
                  <c:v>Moley The Lit CO50NL</c:v>
                </c:pt>
                <c:pt idx="12">
                  <c:v>Chapel Inn CO61TS</c:v>
                </c:pt>
                <c:pt idx="13">
                  <c:v>Woolpack Inn CO61UB</c:v>
                </c:pt>
                <c:pt idx="14">
                  <c:v>Twisted Cork CO59AA</c:v>
                </c:pt>
                <c:pt idx="15">
                  <c:v>Old Crown Messing CO59TU</c:v>
                </c:pt>
                <c:pt idx="16">
                  <c:v>Sun Inn CO59NH</c:v>
                </c:pt>
                <c:pt idx="17">
                  <c:v>Angel CO59AN</c:v>
                </c:pt>
              </c:strCache>
            </c:strRef>
          </c:cat>
          <c:val>
            <c:numRef>
              <c:f>'Sheet1'!$B$2:$B$19</c:f>
              <c:numCache>
                <c:formatCode>General</c:formatCode>
                <c:ptCount val="18"/>
                <c:pt idx="0">
                  <c:v>3.7199999999999997E-2</c:v>
                </c:pt>
                <c:pt idx="1">
                  <c:v>0.1938</c:v>
                </c:pt>
                <c:pt idx="2">
                  <c:v>0</c:v>
                </c:pt>
                <c:pt idx="3">
                  <c:v>7.5399999999999995E-2</c:v>
                </c:pt>
                <c:pt idx="4">
                  <c:v>1E-3</c:v>
                </c:pt>
                <c:pt idx="5">
                  <c:v>1.5100000000000001E-2</c:v>
                </c:pt>
                <c:pt idx="6">
                  <c:v>4.4400000000000002E-2</c:v>
                </c:pt>
                <c:pt idx="7">
                  <c:v>2.9999999999999997E-4</c:v>
                </c:pt>
                <c:pt idx="8">
                  <c:v>1.2999999999999999E-3</c:v>
                </c:pt>
                <c:pt idx="9">
                  <c:v>8.0000000000000004E-4</c:v>
                </c:pt>
                <c:pt idx="10">
                  <c:v>3.0000000000000001E-3</c:v>
                </c:pt>
                <c:pt idx="11">
                  <c:v>1E-4</c:v>
                </c:pt>
                <c:pt idx="12">
                  <c:v>4.7199999999999999E-2</c:v>
                </c:pt>
                <c:pt idx="13">
                  <c:v>1.61E-2</c:v>
                </c:pt>
                <c:pt idx="14">
                  <c:v>8.0999999999999996E-3</c:v>
                </c:pt>
                <c:pt idx="15">
                  <c:v>0.11210000000000001</c:v>
                </c:pt>
                <c:pt idx="16">
                  <c:v>0.14580000000000001</c:v>
                </c:pt>
                <c:pt idx="17">
                  <c:v>0.29770000000000002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9A-4661-8100-B03BD10247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Kelvedon Conservative Club CO59AA</c:v>
                </c:pt>
                <c:pt idx="1">
                  <c:v>Railway Tavern CO59JD</c:v>
                </c:pt>
                <c:pt idx="2">
                  <c:v>Anchor Dining CO59PY</c:v>
                </c:pt>
                <c:pt idx="3">
                  <c:v>Kelvedon Labour Club CO59AE</c:v>
                </c:pt>
                <c:pt idx="4">
                  <c:v>Kelvedon And Feering C CO59SB</c:v>
                </c:pt>
                <c:pt idx="5">
                  <c:v>Ship Inn (Tiptree) CO50PQ</c:v>
                </c:pt>
                <c:pt idx="6">
                  <c:v>Bell Inn CO59QQ</c:v>
                </c:pt>
                <c:pt idx="7">
                  <c:v>Anchor CO50BB</c:v>
                </c:pt>
                <c:pt idx="8">
                  <c:v>Little Elms CM82LX</c:v>
                </c:pt>
                <c:pt idx="9">
                  <c:v>Coggeshall Conservative Club CO61TX</c:v>
                </c:pt>
                <c:pt idx="10">
                  <c:v>Bonnie Blue Oak CO50NF</c:v>
                </c:pt>
                <c:pt idx="11">
                  <c:v>Moley The Lit CO50NL</c:v>
                </c:pt>
                <c:pt idx="12">
                  <c:v>Chapel Inn CO61TS</c:v>
                </c:pt>
                <c:pt idx="13">
                  <c:v>Woolpack Inn CO61UB</c:v>
                </c:pt>
                <c:pt idx="14">
                  <c:v>Twisted Cork CO59AA</c:v>
                </c:pt>
                <c:pt idx="15">
                  <c:v>Old Crown Messing CO59TU</c:v>
                </c:pt>
                <c:pt idx="16">
                  <c:v>Sun Inn CO59NH</c:v>
                </c:pt>
                <c:pt idx="17">
                  <c:v>Angel CO59AN</c:v>
                </c:pt>
              </c:strCache>
            </c:strRef>
          </c:cat>
          <c:val>
            <c:numRef>
              <c:f>'Sheet1'!$C$2:$C$19</c:f>
              <c:numCache>
                <c:formatCode>General</c:formatCode>
                <c:ptCount val="18"/>
                <c:pt idx="0">
                  <c:v>7.1999999999999995E-2</c:v>
                </c:pt>
                <c:pt idx="1">
                  <c:v>0.22159999999999999</c:v>
                </c:pt>
                <c:pt idx="2">
                  <c:v>1.2200000000000001E-2</c:v>
                </c:pt>
                <c:pt idx="3">
                  <c:v>8.5000000000000006E-2</c:v>
                </c:pt>
                <c:pt idx="4">
                  <c:v>9.1000000000000004E-3</c:v>
                </c:pt>
                <c:pt idx="5">
                  <c:v>2.18E-2</c:v>
                </c:pt>
                <c:pt idx="6">
                  <c:v>4.6100000000000002E-2</c:v>
                </c:pt>
                <c:pt idx="7">
                  <c:v>1.8E-3</c:v>
                </c:pt>
                <c:pt idx="8">
                  <c:v>2.7000000000000001E-3</c:v>
                </c:pt>
                <c:pt idx="9">
                  <c:v>1.1999999999999999E-3</c:v>
                </c:pt>
                <c:pt idx="10">
                  <c:v>3.3E-3</c:v>
                </c:pt>
                <c:pt idx="11">
                  <c:v>0</c:v>
                </c:pt>
                <c:pt idx="12">
                  <c:v>4.6199999999999998E-2</c:v>
                </c:pt>
                <c:pt idx="13">
                  <c:v>1.2E-2</c:v>
                </c:pt>
                <c:pt idx="14">
                  <c:v>3.0999999999999999E-3</c:v>
                </c:pt>
                <c:pt idx="15">
                  <c:v>9.9900000000000003E-2</c:v>
                </c:pt>
                <c:pt idx="16">
                  <c:v>0.1133</c:v>
                </c:pt>
                <c:pt idx="17">
                  <c:v>0.24790000000000001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9A-4661-8100-B03BD1024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Kelvedon Conservative Club CO59AA</c:v>
                </c:pt>
                <c:pt idx="1">
                  <c:v>Railway Tavern CO59JD</c:v>
                </c:pt>
              </c:strCache>
            </c:strRef>
          </c:cat>
          <c:val>
            <c:numRef>
              <c:f>'Sheet1'!$D$2:$D$19</c:f>
              <c:numCache>
                <c:formatCode>General</c:formatCode>
                <c:ptCount val="18"/>
                <c:pt idx="0">
                  <c:v>3.4799999999999998E-2</c:v>
                </c:pt>
                <c:pt idx="1">
                  <c:v>2.7799999999999998E-2</c:v>
                </c:pt>
                <c:pt idx="2">
                  <c:v>1.2200000000000001E-2</c:v>
                </c:pt>
                <c:pt idx="3">
                  <c:v>9.5999999999999992E-3</c:v>
                </c:pt>
                <c:pt idx="4">
                  <c:v>8.0999999999999996E-3</c:v>
                </c:pt>
                <c:pt idx="5">
                  <c:v>6.7000000000000002E-3</c:v>
                </c:pt>
                <c:pt idx="6">
                  <c:v>1.6999999999999999E-3</c:v>
                </c:pt>
                <c:pt idx="7">
                  <c:v>1.5E-3</c:v>
                </c:pt>
                <c:pt idx="8">
                  <c:v>1.4E-3</c:v>
                </c:pt>
                <c:pt idx="9">
                  <c:v>4.0000000000000002E-4</c:v>
                </c:pt>
                <c:pt idx="10">
                  <c:v>2.9999999999999997E-4</c:v>
                </c:pt>
                <c:pt idx="11">
                  <c:v>-1E-4</c:v>
                </c:pt>
                <c:pt idx="12">
                  <c:v>-1E-3</c:v>
                </c:pt>
                <c:pt idx="13">
                  <c:v>-4.1000000000000003E-3</c:v>
                </c:pt>
                <c:pt idx="14">
                  <c:v>-5.0000000000000001E-3</c:v>
                </c:pt>
                <c:pt idx="15">
                  <c:v>-1.2200000000000001E-2</c:v>
                </c:pt>
                <c:pt idx="16">
                  <c:v>-3.2500000000000001E-2</c:v>
                </c:pt>
                <c:pt idx="17">
                  <c:v>-4.9799999999999997E-2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6FD-4EDB-9013-764C2815C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BC-49AF-B84C-20595576EE06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0.56879999999999997</c:v>
                </c:pt>
                <c:pt idx="1">
                  <c:v>0.25330000000000003</c:v>
                </c:pt>
                <c:pt idx="2">
                  <c:v>6.4600000000000005E-2</c:v>
                </c:pt>
                <c:pt idx="3">
                  <c:v>5.2299999999999999E-2</c:v>
                </c:pt>
                <c:pt idx="4">
                  <c:v>6.0699999999999997E-2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BC-49AF-B84C-20595576EE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Angel CO59AN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0.59030000000000005</c:v>
                </c:pt>
                <c:pt idx="1">
                  <c:v>0.2616</c:v>
                </c:pt>
                <c:pt idx="2">
                  <c:v>6.0699999999999997E-2</c:v>
                </c:pt>
                <c:pt idx="3">
                  <c:v>2.8000000000000001E-2</c:v>
                </c:pt>
                <c:pt idx="4">
                  <c:v>5.91E-2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BC-49AF-B84C-20595576E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2.1499999999999998E-2</c:v>
                </c:pt>
                <c:pt idx="1">
                  <c:v>8.3000000000000001E-3</c:v>
                </c:pt>
                <c:pt idx="2">
                  <c:v>-3.8999999999999998E-3</c:v>
                </c:pt>
                <c:pt idx="3">
                  <c:v>-2.4299999999999999E-2</c:v>
                </c:pt>
                <c:pt idx="4">
                  <c:v>-1.6000000000000001E-3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A78-437A-BD88-CC4CAAD82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43-44D5-A892-B77FC72B1706}"/>
              </c:ext>
            </c:extLst>
          </c:dPt>
          <c:cat>
            <c:strRef>
              <c:f>'Sheet1'!$A$2:$A$18</c:f>
              <c:strCache>
                <c:ptCount val="17"/>
                <c:pt idx="0">
                  <c:v>Sun Inn CO59NH</c:v>
                </c:pt>
                <c:pt idx="1">
                  <c:v>Bonnie Blue Oak CO50NF</c:v>
                </c:pt>
                <c:pt idx="2">
                  <c:v>Chapel Inn CO61TS</c:v>
                </c:pt>
                <c:pt idx="3">
                  <c:v>Railway Tavern CO59JD</c:v>
                </c:pt>
                <c:pt idx="4">
                  <c:v>Bell Inn CO59QQ</c:v>
                </c:pt>
                <c:pt idx="5">
                  <c:v>Kelvedon Conservative Club CO59AA</c:v>
                </c:pt>
                <c:pt idx="6">
                  <c:v>Kelvedon Labour Club CO59AE</c:v>
                </c:pt>
                <c:pt idx="7">
                  <c:v>Coggeshall Conservative Club CO61TX</c:v>
                </c:pt>
                <c:pt idx="8">
                  <c:v>Old Crown Messing CO59TU</c:v>
                </c:pt>
                <c:pt idx="9">
                  <c:v>Little Elms CM82LX</c:v>
                </c:pt>
                <c:pt idx="10">
                  <c:v>Angel CO59AN</c:v>
                </c:pt>
                <c:pt idx="11">
                  <c:v>Woolpack Inn CO61UB</c:v>
                </c:pt>
                <c:pt idx="12">
                  <c:v>Kelvedon And Feering C CO59SB</c:v>
                </c:pt>
                <c:pt idx="13">
                  <c:v>Ship Inn (Tiptree) CO50PQ</c:v>
                </c:pt>
                <c:pt idx="14">
                  <c:v>Anchor CO50BB</c:v>
                </c:pt>
                <c:pt idx="15">
                  <c:v>Twisted Cork CO59AA</c:v>
                </c:pt>
                <c:pt idx="16">
                  <c:v>Moley The Lit CO50NL</c:v>
                </c:pt>
              </c:strCache>
            </c:strRef>
          </c:cat>
          <c:val>
            <c:numRef>
              <c:f>'Sheet1'!$B$2:$B$18</c:f>
              <c:numCache>
                <c:formatCode>General</c:formatCode>
                <c:ptCount val="17"/>
                <c:pt idx="0">
                  <c:v>44.274099999999997</c:v>
                </c:pt>
                <c:pt idx="1">
                  <c:v>11.2324</c:v>
                </c:pt>
                <c:pt idx="2">
                  <c:v>12.994</c:v>
                </c:pt>
                <c:pt idx="3">
                  <c:v>18.4955</c:v>
                </c:pt>
                <c:pt idx="4">
                  <c:v>15.391</c:v>
                </c:pt>
                <c:pt idx="5">
                  <c:v>9.4479000000000006</c:v>
                </c:pt>
                <c:pt idx="6">
                  <c:v>8.0409000000000006</c:v>
                </c:pt>
                <c:pt idx="7">
                  <c:v>6.7717000000000001</c:v>
                </c:pt>
                <c:pt idx="8">
                  <c:v>40.412799999999997</c:v>
                </c:pt>
                <c:pt idx="9">
                  <c:v>13.8271</c:v>
                </c:pt>
                <c:pt idx="10">
                  <c:v>18.438800000000001</c:v>
                </c:pt>
                <c:pt idx="11">
                  <c:v>14.4702</c:v>
                </c:pt>
                <c:pt idx="12">
                  <c:v>9.5701999999999998</c:v>
                </c:pt>
                <c:pt idx="13">
                  <c:v>29.750699999999998</c:v>
                </c:pt>
                <c:pt idx="14">
                  <c:v>10.717000000000001</c:v>
                </c:pt>
                <c:pt idx="15">
                  <c:v>37.190199999999997</c:v>
                </c:pt>
                <c:pt idx="16">
                  <c:v>16.368400000000001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3-44D5-A892-B77FC72B1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'Sheet1'!$A$2:$A$18</c:f>
              <c:strCache>
                <c:ptCount val="17"/>
                <c:pt idx="0">
                  <c:v>Sun Inn CO59NH</c:v>
                </c:pt>
                <c:pt idx="1">
                  <c:v>Bonnie Blue Oak CO50NF</c:v>
                </c:pt>
                <c:pt idx="2">
                  <c:v>Chapel Inn CO61TS</c:v>
                </c:pt>
                <c:pt idx="3">
                  <c:v>Railway Tavern CO59JD</c:v>
                </c:pt>
                <c:pt idx="4">
                  <c:v>Bell Inn CO59QQ</c:v>
                </c:pt>
                <c:pt idx="5">
                  <c:v>Kelvedon Conservative Club CO59AA</c:v>
                </c:pt>
                <c:pt idx="6">
                  <c:v>Kelvedon Labour Club CO59AE</c:v>
                </c:pt>
                <c:pt idx="7">
                  <c:v>Coggeshall Conservative Club CO61TX</c:v>
                </c:pt>
                <c:pt idx="8">
                  <c:v>Old Crown Messing CO59TU</c:v>
                </c:pt>
                <c:pt idx="9">
                  <c:v>Little Elms CM82LX</c:v>
                </c:pt>
                <c:pt idx="10">
                  <c:v>Angel CO59AN</c:v>
                </c:pt>
                <c:pt idx="11">
                  <c:v>Woolpack Inn CO61UB</c:v>
                </c:pt>
                <c:pt idx="12">
                  <c:v>Kelvedon And Feering C CO59SB</c:v>
                </c:pt>
                <c:pt idx="13">
                  <c:v>Ship Inn (Tiptree) CO50PQ</c:v>
                </c:pt>
                <c:pt idx="14">
                  <c:v>Anchor CO50BB</c:v>
                </c:pt>
                <c:pt idx="15">
                  <c:v>Twisted Cork CO59AA</c:v>
                </c:pt>
                <c:pt idx="16">
                  <c:v>Moley The Lit CO50NL</c:v>
                </c:pt>
              </c:strCache>
            </c:strRef>
          </c:cat>
          <c:val>
            <c:numRef>
              <c:f>'Sheet1'!$C$2:$C$18</c:f>
              <c:numCache>
                <c:formatCode>General</c:formatCode>
                <c:ptCount val="17"/>
                <c:pt idx="0">
                  <c:v>55.6173</c:v>
                </c:pt>
                <c:pt idx="1">
                  <c:v>14.446899999999999</c:v>
                </c:pt>
                <c:pt idx="2">
                  <c:v>14.454000000000001</c:v>
                </c:pt>
                <c:pt idx="3">
                  <c:v>19.761900000000001</c:v>
                </c:pt>
                <c:pt idx="4">
                  <c:v>16.216699999999999</c:v>
                </c:pt>
                <c:pt idx="5">
                  <c:v>10.1396</c:v>
                </c:pt>
                <c:pt idx="6">
                  <c:v>8.2236999999999991</c:v>
                </c:pt>
                <c:pt idx="7">
                  <c:v>6.8772000000000002</c:v>
                </c:pt>
                <c:pt idx="8">
                  <c:v>40.003100000000003</c:v>
                </c:pt>
                <c:pt idx="9">
                  <c:v>12.515499999999999</c:v>
                </c:pt>
                <c:pt idx="10">
                  <c:v>16.6614</c:v>
                </c:pt>
                <c:pt idx="11">
                  <c:v>12.686500000000001</c:v>
                </c:pt>
                <c:pt idx="12">
                  <c:v>7.4043000000000001</c:v>
                </c:pt>
                <c:pt idx="13">
                  <c:v>27.127500000000001</c:v>
                </c:pt>
                <c:pt idx="14">
                  <c:v>6.7537000000000003</c:v>
                </c:pt>
                <c:pt idx="15">
                  <c:v>32.01</c:v>
                </c:pt>
                <c:pt idx="16">
                  <c:v>10.372999999999999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3-44D5-A892-B77FC72B1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CO59AA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Kelvedon Conservative Club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29.50%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£16.66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Anglia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66.69%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Kelvedon(0.94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of England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Chelmsford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CO59AN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 +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0668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Angel CO59AN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CO59JD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Railway Tavern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Sun Inn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CO59NH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56.75%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24.80%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65 to 74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24.74%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Fri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Star Pubs &amp; Bars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Shepherd Neame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Clubs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18963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Angel CO59AN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7637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642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Angel CO59AN and 97 Chains in 3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Angel CO59AN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Angel CO59AN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3884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337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Angel CO59AN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Angel CO59AN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Angel CO59AN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337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Angel CO59AN, who are the top 20 competitors from 97 Chains in 3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Angel CO59AN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Angel CO59AN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642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Angel CO59AN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Angel CO59AN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Angel CO59AN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Angel CO59AN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£394K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£603K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£3.78M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£13.48M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Angel CO59AN and 97 Chains in 3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Angel CO59AN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Angel CO59AN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7637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Angel CO59AN and 97 Chains in 3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Angel CO59AN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Angel CO59AN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7637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Angel CO59AN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Angel CO59AN and 97 Chains in 3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Angel CO59AN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Angel CO59AN and 97 Chains in 3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Angel CO59AN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Angel CO59AN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3976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Angel CO59AN and 97 Chains in 3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Angel CO59AN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Angel CO59AN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4006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Angel CO59AN and 97 Chains in 3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Angel CO59AN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Angel CO59AN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4006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Angel CO59AN and 97 Chains in 3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Angel CO59AN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066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Angel CO59AN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7637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8366</TotalTime>
  <Pages>0</Pages>
  <Words>1178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118</cp:revision>
  <dcterms:created xsi:type="dcterms:W3CDTF">2023-02-27T15:44:52Z</dcterms:created>
  <dcterms:modified xsi:type="dcterms:W3CDTF">2024-03-08T09:50:01Z</dcterms:modified>
</cp:coreProperties>
</file>