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>
        <p:scale>
          <a:sx n="100" d="100"/>
          <a:sy n="100" d="100"/>
        </p:scale>
        <p:origin x="99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presProps" Target="presProps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19" Type="http://schemas.openxmlformats.org/officeDocument/2006/relationships/viewProps" Target="viewProps.xml" /><Relationship Id="rId22" Type="http://schemas.microsoft.com/office/2015/10/relationships/revisionInfo" Target="revisionInfo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0.048</c:v>
                </c:pt>
                <c:pt idx="1">
                  <c:v>0.0668</c:v>
                </c:pt>
                <c:pt idx="2">
                  <c:v>0.0971</c:v>
                </c:pt>
                <c:pt idx="3">
                  <c:v>0.1197</c:v>
                </c:pt>
                <c:pt idx="4">
                  <c:v>0.2094</c:v>
                </c:pt>
                <c:pt idx="5">
                  <c:v>0.2341</c:v>
                </c:pt>
                <c:pt idx="6">
                  <c:v>0.2245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Foresters Arms CW60AX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0.065</c:v>
                </c:pt>
                <c:pt idx="1">
                  <c:v>0.0769</c:v>
                </c:pt>
                <c:pt idx="2">
                  <c:v>0.086</c:v>
                </c:pt>
                <c:pt idx="3">
                  <c:v>0.1025</c:v>
                </c:pt>
                <c:pt idx="4">
                  <c:v>0.2397</c:v>
                </c:pt>
                <c:pt idx="5">
                  <c:v>0.227</c:v>
                </c:pt>
                <c:pt idx="6">
                  <c:v>0.2024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Shady Oak CW69UE</c:v>
                </c:pt>
                <c:pt idx="1">
                  <c:v>Nags Head CW69PB</c:v>
                </c:pt>
              </c:strCache>
            </c:strRef>
          </c:cat>
          <c:val>
            <c:numRef>
              <c:f>'Sheet1'!$D$2:$D$14</c:f>
              <c:numCache>
                <c:formatCode>General</c:formatCode>
                <c:ptCount val="13"/>
                <c:pt idx="0">
                  <c:v>13.1763</c:v>
                </c:pt>
                <c:pt idx="1">
                  <c:v>7.2975</c:v>
                </c:pt>
                <c:pt idx="2">
                  <c:v>5.4583</c:v>
                </c:pt>
                <c:pt idx="3">
                  <c:v>2.1152</c:v>
                </c:pt>
                <c:pt idx="4">
                  <c:v>2.0009</c:v>
                </c:pt>
                <c:pt idx="5">
                  <c:v>1.8481</c:v>
                </c:pt>
                <c:pt idx="6">
                  <c:v>-0.1909</c:v>
                </c:pt>
                <c:pt idx="7">
                  <c:v>-0.3378</c:v>
                </c:pt>
                <c:pt idx="8">
                  <c:v>-0.5366</c:v>
                </c:pt>
                <c:pt idx="9">
                  <c:v>-0.6566</c:v>
                </c:pt>
                <c:pt idx="10">
                  <c:v>-1.165</c:v>
                </c:pt>
                <c:pt idx="11">
                  <c:v>-1.1988</c:v>
                </c:pt>
                <c:pt idx="12">
                  <c:v>-1.8784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'Sheet1'!$A$2:$A$19</c:f>
              <c:strCache>
                <c:ptCount val="18"/>
                <c:pt idx="0">
                  <c:v>Shady Oak CW69UE</c:v>
                </c:pt>
                <c:pt idx="1">
                  <c:v>Nags Head Nhb Pub CW69PB</c:v>
                </c:pt>
                <c:pt idx="2">
                  <c:v>Rascal Radical CW60AG</c:v>
                </c:pt>
                <c:pt idx="3">
                  <c:v>Forresters CW60AX</c:v>
                </c:pt>
                <c:pt idx="4">
                  <c:v>Nags Head CW69PB</c:v>
                </c:pt>
                <c:pt idx="5">
                  <c:v>Alvanley Arms Inn CW69DS</c:v>
                </c:pt>
                <c:pt idx="6">
                  <c:v>Tollemache Arms CW69JE</c:v>
                </c:pt>
                <c:pt idx="7">
                  <c:v>Booze Box CW69JE</c:v>
                </c:pt>
                <c:pt idx="8">
                  <c:v>The Nags Head CW69PB</c:v>
                </c:pt>
                <c:pt idx="9">
                  <c:v>Travellers Rest CW69JA</c:v>
                </c:pt>
                <c:pt idx="10">
                  <c:v>Deeside Ramble CW69NA</c:v>
                </c:pt>
                <c:pt idx="11">
                  <c:v>Swan Hotel CW60AG</c:v>
                </c:pt>
                <c:pt idx="12">
                  <c:v>Little Tap CW60DP</c:v>
                </c:pt>
                <c:pt idx="13">
                  <c:v>Foresters Arms CW60AX</c:v>
                </c:pt>
                <c:pt idx="14">
                  <c:v>Fox And Barrel CW69DZ</c:v>
                </c:pt>
                <c:pt idx="15">
                  <c:v>Inn at Huxley CH39BG</c:v>
                </c:pt>
                <c:pt idx="16">
                  <c:v>Rising Sun CW60DX</c:v>
                </c:pt>
                <c:pt idx="17">
                  <c:v>Bulls Head CW60EG</c:v>
                </c:pt>
              </c:strCache>
            </c:strRef>
          </c:cat>
          <c:val>
            <c:numRef>
              <c:f>'Sheet1'!$B$2:$B$19</c:f>
              <c:numCache>
                <c:formatCode>General</c:formatCode>
                <c:ptCount val="18"/>
                <c:pt idx="0">
                  <c:v>0.0122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0.1011</c:v>
                </c:pt>
                <c:pt idx="5">
                  <c:v>0.0709</c:v>
                </c:pt>
                <c:pt idx="6">
                  <c:v>0.0773</c:v>
                </c:pt>
                <c:pt idx="7">
                  <c:v>0</c:v>
                </c:pt>
                <c:pt idx="8">
                  <c:v>0</c:v>
                </c:pt>
                <c:pt idx="9">
                  <c:v>0.0005</c:v>
                </c:pt>
                <c:pt idx="10">
                  <c:v>0.0024</c:v>
                </c:pt>
                <c:pt idx="11">
                  <c:v>0.143</c:v>
                </c:pt>
                <c:pt idx="12">
                  <c:v>0.0659</c:v>
                </c:pt>
                <c:pt idx="13">
                  <c:v>0.0535</c:v>
                </c:pt>
                <c:pt idx="14">
                  <c:v>0.2027</c:v>
                </c:pt>
                <c:pt idx="15">
                  <c:v>0.0823</c:v>
                </c:pt>
                <c:pt idx="16">
                  <c:v>0.1538</c:v>
                </c:pt>
                <c:pt idx="17">
                  <c:v>0.0338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Shady Oak CW69UE</c:v>
                </c:pt>
                <c:pt idx="1">
                  <c:v>Nags Head Nhb Pub CW69PB</c:v>
                </c:pt>
                <c:pt idx="2">
                  <c:v>Rascal Radical CW60AG</c:v>
                </c:pt>
                <c:pt idx="3">
                  <c:v>Forresters CW60AX</c:v>
                </c:pt>
                <c:pt idx="4">
                  <c:v>Nags Head CW69PB</c:v>
                </c:pt>
                <c:pt idx="5">
                  <c:v>Alvanley Arms Inn CW69DS</c:v>
                </c:pt>
                <c:pt idx="6">
                  <c:v>Tollemache Arms CW69JE</c:v>
                </c:pt>
                <c:pt idx="7">
                  <c:v>Booze Box CW69JE</c:v>
                </c:pt>
                <c:pt idx="8">
                  <c:v>The Nags Head CW69PB</c:v>
                </c:pt>
                <c:pt idx="9">
                  <c:v>Travellers Rest CW69JA</c:v>
                </c:pt>
                <c:pt idx="10">
                  <c:v>Deeside Ramble CW69NA</c:v>
                </c:pt>
                <c:pt idx="11">
                  <c:v>Swan Hotel CW60AG</c:v>
                </c:pt>
                <c:pt idx="12">
                  <c:v>Little Tap CW60DP</c:v>
                </c:pt>
                <c:pt idx="13">
                  <c:v>Foresters Arms CW60AX</c:v>
                </c:pt>
                <c:pt idx="14">
                  <c:v>Fox And Barrel CW69DZ</c:v>
                </c:pt>
                <c:pt idx="15">
                  <c:v>Inn at Huxley CH39BG</c:v>
                </c:pt>
                <c:pt idx="16">
                  <c:v>Rising Sun CW60DX</c:v>
                </c:pt>
                <c:pt idx="17">
                  <c:v>Bulls Head CW60EG</c:v>
                </c:pt>
              </c:strCache>
            </c:strRef>
          </c:cat>
          <c:val>
            <c:numRef>
              <c:f>'Sheet1'!$C$2:$C$19</c:f>
              <c:numCache>
                <c:formatCode>General</c:formatCode>
                <c:ptCount val="18"/>
                <c:pt idx="0">
                  <c:v>0.063</c:v>
                </c:pt>
                <c:pt idx="1">
                  <c:v>0.0225</c:v>
                </c:pt>
                <c:pt idx="2">
                  <c:v>0.0065</c:v>
                </c:pt>
                <c:pt idx="3">
                  <c:v>0.0065</c:v>
                </c:pt>
                <c:pt idx="4">
                  <c:v>0.1059</c:v>
                </c:pt>
                <c:pt idx="5">
                  <c:v>0.0751</c:v>
                </c:pt>
                <c:pt idx="6">
                  <c:v>0.0785</c:v>
                </c:pt>
                <c:pt idx="7">
                  <c:v>0.0005</c:v>
                </c:pt>
                <c:pt idx="8">
                  <c:v>0.0001</c:v>
                </c:pt>
                <c:pt idx="9">
                  <c:v>0.0003</c:v>
                </c:pt>
                <c:pt idx="10">
                  <c:v>0.0017</c:v>
                </c:pt>
                <c:pt idx="11">
                  <c:v>0.142</c:v>
                </c:pt>
                <c:pt idx="12">
                  <c:v>0.0632</c:v>
                </c:pt>
                <c:pt idx="13">
                  <c:v>0.0467</c:v>
                </c:pt>
                <c:pt idx="14">
                  <c:v>0.1882</c:v>
                </c:pt>
                <c:pt idx="15">
                  <c:v>0.0642</c:v>
                </c:pt>
                <c:pt idx="16">
                  <c:v>0.1308</c:v>
                </c:pt>
                <c:pt idx="17">
                  <c:v>0.0034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Shady Oak CW69UE</c:v>
                </c:pt>
                <c:pt idx="1">
                  <c:v>Nags Head Nhb Pub CW69PB</c:v>
                </c:pt>
              </c:strCache>
            </c:strRef>
          </c:cat>
          <c:val>
            <c:numRef>
              <c:f>'Sheet1'!$D$2:$D$19</c:f>
              <c:numCache>
                <c:formatCode>General</c:formatCode>
                <c:ptCount val="18"/>
                <c:pt idx="0">
                  <c:v>0.0508</c:v>
                </c:pt>
                <c:pt idx="1">
                  <c:v>0.0225</c:v>
                </c:pt>
                <c:pt idx="2">
                  <c:v>0.0065</c:v>
                </c:pt>
                <c:pt idx="3">
                  <c:v>0.0065</c:v>
                </c:pt>
                <c:pt idx="4">
                  <c:v>0.0048</c:v>
                </c:pt>
                <c:pt idx="5">
                  <c:v>0.0042</c:v>
                </c:pt>
                <c:pt idx="6">
                  <c:v>0.0012</c:v>
                </c:pt>
                <c:pt idx="7">
                  <c:v>0.0005</c:v>
                </c:pt>
                <c:pt idx="8">
                  <c:v>0.0001</c:v>
                </c:pt>
                <c:pt idx="9">
                  <c:v>-0.0002</c:v>
                </c:pt>
                <c:pt idx="10">
                  <c:v>-0.0007</c:v>
                </c:pt>
                <c:pt idx="11">
                  <c:v>-0.001</c:v>
                </c:pt>
                <c:pt idx="12">
                  <c:v>-0.0027</c:v>
                </c:pt>
                <c:pt idx="13">
                  <c:v>-0.0068</c:v>
                </c:pt>
                <c:pt idx="14">
                  <c:v>-0.0145</c:v>
                </c:pt>
                <c:pt idx="15">
                  <c:v>-0.0181</c:v>
                </c:pt>
                <c:pt idx="16">
                  <c:v>-0.023</c:v>
                </c:pt>
                <c:pt idx="17">
                  <c:v>-0.0304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0.0414</c:v>
                </c:pt>
                <c:pt idx="1">
                  <c:v>0.1018</c:v>
                </c:pt>
                <c:pt idx="2">
                  <c:v>0.1642</c:v>
                </c:pt>
                <c:pt idx="3">
                  <c:v>0.158</c:v>
                </c:pt>
                <c:pt idx="4">
                  <c:v>0.2542</c:v>
                </c:pt>
                <c:pt idx="5">
                  <c:v>0.1505</c:v>
                </c:pt>
                <c:pt idx="6">
                  <c:v>0.1296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Foresters Arms CW60AX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0.0785</c:v>
                </c:pt>
                <c:pt idx="1">
                  <c:v>0.2749</c:v>
                </c:pt>
                <c:pt idx="2">
                  <c:v>0.1381</c:v>
                </c:pt>
                <c:pt idx="3">
                  <c:v>0.3157</c:v>
                </c:pt>
                <c:pt idx="4">
                  <c:v>0.1215</c:v>
                </c:pt>
                <c:pt idx="5">
                  <c:v>0.0424</c:v>
                </c:pt>
                <c:pt idx="6">
                  <c:v>0.0285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0.0371</c:v>
                </c:pt>
                <c:pt idx="1">
                  <c:v>0.1731</c:v>
                </c:pt>
                <c:pt idx="2">
                  <c:v>-0.0261</c:v>
                </c:pt>
                <c:pt idx="3">
                  <c:v>0.1577</c:v>
                </c:pt>
                <c:pt idx="4">
                  <c:v>-0.1327</c:v>
                </c:pt>
                <c:pt idx="5">
                  <c:v>-0.1081</c:v>
                </c:pt>
                <c:pt idx="6">
                  <c:v>-0.1011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0.017</c:v>
                </c:pt>
                <c:pt idx="1">
                  <c:v>0.0101</c:v>
                </c:pt>
                <c:pt idx="2">
                  <c:v>-0.0111</c:v>
                </c:pt>
                <c:pt idx="3">
                  <c:v>-0.0172</c:v>
                </c:pt>
                <c:pt idx="4">
                  <c:v>0.0303</c:v>
                </c:pt>
                <c:pt idx="5">
                  <c:v>-0.0071</c:v>
                </c:pt>
                <c:pt idx="6">
                  <c:v>-0.0221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0.5291</c:v>
                </c:pt>
                <c:pt idx="1">
                  <c:v>0.4109</c:v>
                </c:pt>
                <c:pt idx="2">
                  <c:v>0.0598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Foresters Arms CW60AX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0.5783</c:v>
                </c:pt>
                <c:pt idx="1">
                  <c:v>0.3296</c:v>
                </c:pt>
                <c:pt idx="2">
                  <c:v>0.092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0.0492</c:v>
                </c:pt>
                <c:pt idx="1">
                  <c:v>-0.0813</c:v>
                </c:pt>
                <c:pt idx="2">
                  <c:v>0.0322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0.3434</c:v>
                </c:pt>
                <c:pt idx="1">
                  <c:v>0.6565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Foresters Arms CW60AX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0.38</c:v>
                </c:pt>
                <c:pt idx="1">
                  <c:v>0.6199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0.0366</c:v>
                </c:pt>
                <c:pt idx="1">
                  <c:v>-0.0366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0.0355</c:v>
                </c:pt>
                <c:pt idx="1">
                  <c:v>0.0136</c:v>
                </c:pt>
                <c:pt idx="2">
                  <c:v>0.3086</c:v>
                </c:pt>
                <c:pt idx="3">
                  <c:v>0.0247</c:v>
                </c:pt>
                <c:pt idx="4">
                  <c:v>0.0682</c:v>
                </c:pt>
                <c:pt idx="5">
                  <c:v>0.0445</c:v>
                </c:pt>
                <c:pt idx="6">
                  <c:v>0.0302</c:v>
                </c:pt>
                <c:pt idx="7">
                  <c:v>0.4744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Foresters Arms CW60AX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0.0239</c:v>
                </c:pt>
                <c:pt idx="1">
                  <c:v>0.0238</c:v>
                </c:pt>
                <c:pt idx="2">
                  <c:v>0.4494</c:v>
                </c:pt>
                <c:pt idx="3">
                  <c:v>0.2537</c:v>
                </c:pt>
                <c:pt idx="4">
                  <c:v>0.0278</c:v>
                </c:pt>
                <c:pt idx="5">
                  <c:v>0.0797</c:v>
                </c:pt>
                <c:pt idx="6">
                  <c:v>0.0236</c:v>
                </c:pt>
                <c:pt idx="7">
                  <c:v>0.1177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-0.0116</c:v>
                </c:pt>
                <c:pt idx="1">
                  <c:v>0.0102</c:v>
                </c:pt>
                <c:pt idx="2">
                  <c:v>0.1408</c:v>
                </c:pt>
                <c:pt idx="3">
                  <c:v>0.229</c:v>
                </c:pt>
                <c:pt idx="4">
                  <c:v>-0.0404</c:v>
                </c:pt>
                <c:pt idx="5">
                  <c:v>0.0352</c:v>
                </c:pt>
                <c:pt idx="6">
                  <c:v>-0.0066</c:v>
                </c:pt>
                <c:pt idx="7">
                  <c:v>-0.3567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0.1913</c:v>
                </c:pt>
                <c:pt idx="1">
                  <c:v>0.1726</c:v>
                </c:pt>
                <c:pt idx="2">
                  <c:v>0.1372</c:v>
                </c:pt>
                <c:pt idx="3">
                  <c:v>0.1887</c:v>
                </c:pt>
                <c:pt idx="4">
                  <c:v>0.1347</c:v>
                </c:pt>
                <c:pt idx="5">
                  <c:v>0.1085</c:v>
                </c:pt>
                <c:pt idx="6">
                  <c:v>0.0667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Foresters Arms CW60AX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0.4166</c:v>
                </c:pt>
                <c:pt idx="1">
                  <c:v>0.1273</c:v>
                </c:pt>
                <c:pt idx="2">
                  <c:v>0.1779</c:v>
                </c:pt>
                <c:pt idx="3">
                  <c:v>0.1046</c:v>
                </c:pt>
                <c:pt idx="4">
                  <c:v>0.0607</c:v>
                </c:pt>
                <c:pt idx="5">
                  <c:v>0.0566</c:v>
                </c:pt>
                <c:pt idx="6">
                  <c:v>0.056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0.2253</c:v>
                </c:pt>
                <c:pt idx="1">
                  <c:v>-0.0453</c:v>
                </c:pt>
                <c:pt idx="2">
                  <c:v>0.0407</c:v>
                </c:pt>
                <c:pt idx="3">
                  <c:v>-0.0841</c:v>
                </c:pt>
                <c:pt idx="4">
                  <c:v>-0.074</c:v>
                </c:pt>
                <c:pt idx="5">
                  <c:v>-0.0519</c:v>
                </c:pt>
                <c:pt idx="6">
                  <c:v>-0.0107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Rising Sun CW60DX</c:v>
                </c:pt>
                <c:pt idx="1">
                  <c:v>Foresters Arms CW60AX</c:v>
                </c:pt>
                <c:pt idx="2">
                  <c:v>Swan Hotel CW60AG</c:v>
                </c:pt>
                <c:pt idx="3">
                  <c:v>Tollemache Arms CW69JE</c:v>
                </c:pt>
                <c:pt idx="4">
                  <c:v>Little Tap CW60DP</c:v>
                </c:pt>
                <c:pt idx="5">
                  <c:v>Nags Head Nhb Pub CW69PB</c:v>
                </c:pt>
                <c:pt idx="6">
                  <c:v>Nags Head CW69PB</c:v>
                </c:pt>
                <c:pt idx="7">
                  <c:v>Shady Oak CW69UE</c:v>
                </c:pt>
                <c:pt idx="8">
                  <c:v>Forresters CW60AX</c:v>
                </c:pt>
                <c:pt idx="9">
                  <c:v>Fox And Barrel CW69DZ</c:v>
                </c:pt>
                <c:pt idx="10">
                  <c:v>Inn at Huxley CH39BG</c:v>
                </c:pt>
                <c:pt idx="11">
                  <c:v>Alvanley Arms Inn CW69DS</c:v>
                </c:pt>
                <c:pt idx="12">
                  <c:v>Bulls Head CW60EG</c:v>
                </c:pt>
                <c:pt idx="13">
                  <c:v>Rascal Radical CW60AG</c:v>
                </c:pt>
                <c:pt idx="14">
                  <c:v>Deeside Ramble CW69NA</c:v>
                </c:pt>
                <c:pt idx="15">
                  <c:v>Booze Box CW69JE</c:v>
                </c:pt>
                <c:pt idx="16">
                  <c:v>The Nags Head CW69PB</c:v>
                </c:pt>
                <c:pt idx="17">
                  <c:v>Travellers Rest CW69JA</c:v>
                </c:pt>
              </c:strCache>
            </c:strRef>
          </c:cat>
          <c:val>
            <c:numRef>
              <c:f>'Sheet1'!$F$2:$F$19</c:f>
              <c:numCache>
                <c:formatCode>General</c:formatCode>
                <c:ptCount val="18"/>
                <c:pt idx="0">
                  <c:v>0.2556</c:v>
                </c:pt>
                <c:pt idx="1">
                  <c:v>0.2</c:v>
                </c:pt>
                <c:pt idx="2">
                  <c:v>0.1302</c:v>
                </c:pt>
                <c:pt idx="3">
                  <c:v>0.0894</c:v>
                </c:pt>
                <c:pt idx="4">
                  <c:v>0.0654</c:v>
                </c:pt>
                <c:pt idx="5">
                  <c:v>0.0598</c:v>
                </c:pt>
                <c:pt idx="6">
                  <c:v>0.0581</c:v>
                </c:pt>
                <c:pt idx="7">
                  <c:v>0.0511</c:v>
                </c:pt>
                <c:pt idx="8">
                  <c:v>0.0231</c:v>
                </c:pt>
                <c:pt idx="9">
                  <c:v>0.0211</c:v>
                </c:pt>
                <c:pt idx="10">
                  <c:v>0.0164</c:v>
                </c:pt>
                <c:pt idx="11">
                  <c:v>0.0163</c:v>
                </c:pt>
                <c:pt idx="12">
                  <c:v>0.0087</c:v>
                </c:pt>
                <c:pt idx="13">
                  <c:v>0.0024</c:v>
                </c:pt>
                <c:pt idx="14">
                  <c:v>0.001</c:v>
                </c:pt>
                <c:pt idx="15">
                  <c:v>0.0004</c:v>
                </c:pt>
                <c:pt idx="16">
                  <c:v>0.0001</c:v>
                </c:pt>
                <c:pt idx="17">
                  <c:v>0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'Sheet1'!$A$2:$A$19</c:f>
              <c:strCache>
                <c:ptCount val="18"/>
                <c:pt idx="0">
                  <c:v>Nags Head Nhb Pub CW69PB</c:v>
                </c:pt>
                <c:pt idx="1">
                  <c:v>Shady Oak CW69UE</c:v>
                </c:pt>
                <c:pt idx="2">
                  <c:v>Tollemache Arms CW69JE</c:v>
                </c:pt>
                <c:pt idx="3">
                  <c:v>Forresters CW60AX</c:v>
                </c:pt>
                <c:pt idx="4">
                  <c:v>Swan Hotel CW60AG</c:v>
                </c:pt>
                <c:pt idx="5">
                  <c:v>Rascal Radical CW60AG</c:v>
                </c:pt>
                <c:pt idx="6">
                  <c:v>Booze Box CW69JE</c:v>
                </c:pt>
                <c:pt idx="7">
                  <c:v>Deeside Ramble CW69NA</c:v>
                </c:pt>
                <c:pt idx="8">
                  <c:v>The Nags Head CW69PB</c:v>
                </c:pt>
                <c:pt idx="9">
                  <c:v>Travellers Rest CW69JA</c:v>
                </c:pt>
                <c:pt idx="10">
                  <c:v>Inn at Huxley CH39BG</c:v>
                </c:pt>
                <c:pt idx="11">
                  <c:v>Alvanley Arms Inn CW69DS</c:v>
                </c:pt>
                <c:pt idx="12">
                  <c:v>Little Tap CW60DP</c:v>
                </c:pt>
                <c:pt idx="13">
                  <c:v>Foresters Arms CW60AX</c:v>
                </c:pt>
                <c:pt idx="14">
                  <c:v>Fox And Barrel CW69DZ</c:v>
                </c:pt>
                <c:pt idx="15">
                  <c:v>Rising Sun CW60DX</c:v>
                </c:pt>
                <c:pt idx="16">
                  <c:v>Nags Head CW69PB</c:v>
                </c:pt>
                <c:pt idx="17">
                  <c:v>Bulls Head CW60EG</c:v>
                </c:pt>
              </c:strCache>
            </c:strRef>
          </c:cat>
          <c:val>
            <c:numRef>
              <c:f>'Sheet1'!$B$2:$B$19</c:f>
              <c:numCache>
                <c:formatCode>General</c:formatCode>
                <c:ptCount val="18"/>
                <c:pt idx="0">
                  <c:v>0</c:v>
                </c:pt>
                <c:pt idx="1">
                  <c:v>0.0082</c:v>
                </c:pt>
                <c:pt idx="2">
                  <c:v>0.0813</c:v>
                </c:pt>
                <c:pt idx="3">
                  <c:v>0</c:v>
                </c:pt>
                <c:pt idx="4">
                  <c:v>0.1273</c:v>
                </c:pt>
                <c:pt idx="5">
                  <c:v>0</c:v>
                </c:pt>
                <c:pt idx="6">
                  <c:v>0</c:v>
                </c:pt>
                <c:pt idx="7">
                  <c:v>0.0006</c:v>
                </c:pt>
                <c:pt idx="8">
                  <c:v>0</c:v>
                </c:pt>
                <c:pt idx="9">
                  <c:v>0.0009</c:v>
                </c:pt>
                <c:pt idx="10">
                  <c:v>0.0209</c:v>
                </c:pt>
                <c:pt idx="11">
                  <c:v>0.022</c:v>
                </c:pt>
                <c:pt idx="12">
                  <c:v>0.0746</c:v>
                </c:pt>
                <c:pt idx="13">
                  <c:v>0.1809</c:v>
                </c:pt>
                <c:pt idx="14">
                  <c:v>0.049</c:v>
                </c:pt>
                <c:pt idx="15">
                  <c:v>0.2618</c:v>
                </c:pt>
                <c:pt idx="16">
                  <c:v>0.0957</c:v>
                </c:pt>
                <c:pt idx="17">
                  <c:v>0.0761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Nags Head Nhb Pub CW69PB</c:v>
                </c:pt>
                <c:pt idx="1">
                  <c:v>Shady Oak CW69UE</c:v>
                </c:pt>
                <c:pt idx="2">
                  <c:v>Tollemache Arms CW69JE</c:v>
                </c:pt>
                <c:pt idx="3">
                  <c:v>Forresters CW60AX</c:v>
                </c:pt>
                <c:pt idx="4">
                  <c:v>Swan Hotel CW60AG</c:v>
                </c:pt>
                <c:pt idx="5">
                  <c:v>Rascal Radical CW60AG</c:v>
                </c:pt>
                <c:pt idx="6">
                  <c:v>Booze Box CW69JE</c:v>
                </c:pt>
                <c:pt idx="7">
                  <c:v>Deeside Ramble CW69NA</c:v>
                </c:pt>
                <c:pt idx="8">
                  <c:v>The Nags Head CW69PB</c:v>
                </c:pt>
                <c:pt idx="9">
                  <c:v>Travellers Rest CW69JA</c:v>
                </c:pt>
                <c:pt idx="10">
                  <c:v>Inn at Huxley CH39BG</c:v>
                </c:pt>
                <c:pt idx="11">
                  <c:v>Alvanley Arms Inn CW69DS</c:v>
                </c:pt>
                <c:pt idx="12">
                  <c:v>Little Tap CW60DP</c:v>
                </c:pt>
                <c:pt idx="13">
                  <c:v>Foresters Arms CW60AX</c:v>
                </c:pt>
                <c:pt idx="14">
                  <c:v>Fox And Barrel CW69DZ</c:v>
                </c:pt>
                <c:pt idx="15">
                  <c:v>Rising Sun CW60DX</c:v>
                </c:pt>
                <c:pt idx="16">
                  <c:v>Nags Head CW69PB</c:v>
                </c:pt>
                <c:pt idx="17">
                  <c:v>Bulls Head CW60EG</c:v>
                </c:pt>
              </c:strCache>
            </c:strRef>
          </c:cat>
          <c:val>
            <c:numRef>
              <c:f>'Sheet1'!$C$2:$C$19</c:f>
              <c:numCache>
                <c:formatCode>General</c:formatCode>
                <c:ptCount val="18"/>
                <c:pt idx="0">
                  <c:v>0.0539</c:v>
                </c:pt>
                <c:pt idx="1">
                  <c:v>0.0541</c:v>
                </c:pt>
                <c:pt idx="2">
                  <c:v>0.1057</c:v>
                </c:pt>
                <c:pt idx="3">
                  <c:v>0.0204</c:v>
                </c:pt>
                <c:pt idx="4">
                  <c:v>0.1396</c:v>
                </c:pt>
                <c:pt idx="5">
                  <c:v>0.003</c:v>
                </c:pt>
                <c:pt idx="6">
                  <c:v>0.0004</c:v>
                </c:pt>
                <c:pt idx="7">
                  <c:v>0.0009</c:v>
                </c:pt>
                <c:pt idx="8">
                  <c:v>0.0001</c:v>
                </c:pt>
                <c:pt idx="9">
                  <c:v>0</c:v>
                </c:pt>
                <c:pt idx="10">
                  <c:v>0.0187</c:v>
                </c:pt>
                <c:pt idx="11">
                  <c:v>0.0184</c:v>
                </c:pt>
                <c:pt idx="12">
                  <c:v>0.0679</c:v>
                </c:pt>
                <c:pt idx="13">
                  <c:v>0.1721</c:v>
                </c:pt>
                <c:pt idx="14">
                  <c:v>0.0338</c:v>
                </c:pt>
                <c:pt idx="15">
                  <c:v>0.2438</c:v>
                </c:pt>
                <c:pt idx="16">
                  <c:v>0.0581</c:v>
                </c:pt>
                <c:pt idx="17">
                  <c:v>0.008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Nags Head Nhb Pub CW69PB</c:v>
                </c:pt>
                <c:pt idx="1">
                  <c:v>Shady Oak CW69UE</c:v>
                </c:pt>
              </c:strCache>
            </c:strRef>
          </c:cat>
          <c:val>
            <c:numRef>
              <c:f>'Sheet1'!$D$2:$D$19</c:f>
              <c:numCache>
                <c:formatCode>General</c:formatCode>
                <c:ptCount val="18"/>
                <c:pt idx="0">
                  <c:v>0.0539</c:v>
                </c:pt>
                <c:pt idx="1">
                  <c:v>0.0459</c:v>
                </c:pt>
                <c:pt idx="2">
                  <c:v>0.0244</c:v>
                </c:pt>
                <c:pt idx="3">
                  <c:v>0.0204</c:v>
                </c:pt>
                <c:pt idx="4">
                  <c:v>0.0123</c:v>
                </c:pt>
                <c:pt idx="5">
                  <c:v>0.003</c:v>
                </c:pt>
                <c:pt idx="6">
                  <c:v>0.0004</c:v>
                </c:pt>
                <c:pt idx="7">
                  <c:v>0.0003</c:v>
                </c:pt>
                <c:pt idx="8">
                  <c:v>0.0001</c:v>
                </c:pt>
                <c:pt idx="9">
                  <c:v>-0.0009</c:v>
                </c:pt>
                <c:pt idx="10">
                  <c:v>-0.0022</c:v>
                </c:pt>
                <c:pt idx="11">
                  <c:v>-0.0036</c:v>
                </c:pt>
                <c:pt idx="12">
                  <c:v>-0.0067</c:v>
                </c:pt>
                <c:pt idx="13">
                  <c:v>-0.0088</c:v>
                </c:pt>
                <c:pt idx="14">
                  <c:v>-0.0152</c:v>
                </c:pt>
                <c:pt idx="15">
                  <c:v>-0.018</c:v>
                </c:pt>
                <c:pt idx="16">
                  <c:v>-0.0376</c:v>
                </c:pt>
                <c:pt idx="17">
                  <c:v>-0.0681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0.6198</c:v>
                </c:pt>
                <c:pt idx="1">
                  <c:v>0.2331</c:v>
                </c:pt>
                <c:pt idx="2">
                  <c:v>0.0591</c:v>
                </c:pt>
                <c:pt idx="3">
                  <c:v>0.038</c:v>
                </c:pt>
                <c:pt idx="4">
                  <c:v>0.0497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Foresters Arms CW60AX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0.4468</c:v>
                </c:pt>
                <c:pt idx="1">
                  <c:v>0.2832</c:v>
                </c:pt>
                <c:pt idx="2">
                  <c:v>0.0891</c:v>
                </c:pt>
                <c:pt idx="3">
                  <c:v>0.0622</c:v>
                </c:pt>
                <c:pt idx="4">
                  <c:v>0.1184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-0.173</c:v>
                </c:pt>
                <c:pt idx="1">
                  <c:v>0.0501</c:v>
                </c:pt>
                <c:pt idx="2">
                  <c:v>0.03</c:v>
                </c:pt>
                <c:pt idx="3">
                  <c:v>0.0242</c:v>
                </c:pt>
                <c:pt idx="4">
                  <c:v>0.0687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'Sheet1'!$A$2:$A$14</c:f>
              <c:strCache>
                <c:ptCount val="13"/>
                <c:pt idx="0">
                  <c:v>Shady Oak CW69UE</c:v>
                </c:pt>
                <c:pt idx="1">
                  <c:v>Nags Head CW69PB</c:v>
                </c:pt>
                <c:pt idx="2">
                  <c:v>Travellers Rest CW69JA</c:v>
                </c:pt>
                <c:pt idx="3">
                  <c:v>Little Tap CW60DP</c:v>
                </c:pt>
                <c:pt idx="4">
                  <c:v>Fox And Barrel CW69DZ</c:v>
                </c:pt>
                <c:pt idx="5">
                  <c:v>Tollemache Arms CW69JE</c:v>
                </c:pt>
                <c:pt idx="6">
                  <c:v>Rising Sun CW60DX</c:v>
                </c:pt>
                <c:pt idx="7">
                  <c:v>Foresters Arms CW60AX</c:v>
                </c:pt>
                <c:pt idx="8">
                  <c:v>Bulls Head CW60EG</c:v>
                </c:pt>
                <c:pt idx="9">
                  <c:v>Alvanley Arms Inn CW69DS</c:v>
                </c:pt>
                <c:pt idx="10">
                  <c:v>Swan Hotel CW60AG</c:v>
                </c:pt>
                <c:pt idx="11">
                  <c:v>Inn at Huxley CH39BG</c:v>
                </c:pt>
                <c:pt idx="12">
                  <c:v>Deeside Ramble CW69NA</c:v>
                </c:pt>
              </c:strCache>
            </c:strRef>
          </c:cat>
          <c:val>
            <c:numRef>
              <c:f>'Sheet1'!$B$2:$B$14</c:f>
              <c:numCache>
                <c:formatCode>General</c:formatCode>
                <c:ptCount val="13"/>
                <c:pt idx="0">
                  <c:v>16.1178</c:v>
                </c:pt>
                <c:pt idx="1">
                  <c:v>26.9135</c:v>
                </c:pt>
                <c:pt idx="2">
                  <c:v>10.8856</c:v>
                </c:pt>
                <c:pt idx="3">
                  <c:v>24.5238</c:v>
                </c:pt>
                <c:pt idx="4">
                  <c:v>55.5406</c:v>
                </c:pt>
                <c:pt idx="5">
                  <c:v>21.7792</c:v>
                </c:pt>
                <c:pt idx="6">
                  <c:v>13.9932</c:v>
                </c:pt>
                <c:pt idx="7">
                  <c:v>10.9393</c:v>
                </c:pt>
                <c:pt idx="8">
                  <c:v>8.4013</c:v>
                </c:pt>
                <c:pt idx="9">
                  <c:v>35.1738</c:v>
                </c:pt>
                <c:pt idx="10">
                  <c:v>23.3462</c:v>
                </c:pt>
                <c:pt idx="11">
                  <c:v>44.998</c:v>
                </c:pt>
                <c:pt idx="12">
                  <c:v>6.7119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'Sheet1'!$A$2:$A$14</c:f>
              <c:strCache>
                <c:ptCount val="13"/>
                <c:pt idx="0">
                  <c:v>Shady Oak CW69UE</c:v>
                </c:pt>
                <c:pt idx="1">
                  <c:v>Nags Head CW69PB</c:v>
                </c:pt>
                <c:pt idx="2">
                  <c:v>Travellers Rest CW69JA</c:v>
                </c:pt>
                <c:pt idx="3">
                  <c:v>Little Tap CW60DP</c:v>
                </c:pt>
                <c:pt idx="4">
                  <c:v>Fox And Barrel CW69DZ</c:v>
                </c:pt>
                <c:pt idx="5">
                  <c:v>Tollemache Arms CW69JE</c:v>
                </c:pt>
                <c:pt idx="6">
                  <c:v>Rising Sun CW60DX</c:v>
                </c:pt>
                <c:pt idx="7">
                  <c:v>Foresters Arms CW60AX</c:v>
                </c:pt>
                <c:pt idx="8">
                  <c:v>Bulls Head CW60EG</c:v>
                </c:pt>
                <c:pt idx="9">
                  <c:v>Alvanley Arms Inn CW69DS</c:v>
                </c:pt>
                <c:pt idx="10">
                  <c:v>Swan Hotel CW60AG</c:v>
                </c:pt>
                <c:pt idx="11">
                  <c:v>Inn at Huxley CH39BG</c:v>
                </c:pt>
                <c:pt idx="12">
                  <c:v>Deeside Ramble CW69NA</c:v>
                </c:pt>
              </c:strCache>
            </c:strRef>
          </c:cat>
          <c:val>
            <c:numRef>
              <c:f>'Sheet1'!$C$2:$C$14</c:f>
              <c:numCache>
                <c:formatCode>General</c:formatCode>
                <c:ptCount val="13"/>
                <c:pt idx="0">
                  <c:v>29.2941</c:v>
                </c:pt>
                <c:pt idx="1">
                  <c:v>34.211</c:v>
                </c:pt>
                <c:pt idx="2">
                  <c:v>16.3439</c:v>
                </c:pt>
                <c:pt idx="3">
                  <c:v>26.639</c:v>
                </c:pt>
                <c:pt idx="4">
                  <c:v>57.5415</c:v>
                </c:pt>
                <c:pt idx="5">
                  <c:v>23.6273</c:v>
                </c:pt>
                <c:pt idx="6">
                  <c:v>13.8023</c:v>
                </c:pt>
                <c:pt idx="7">
                  <c:v>10.6015</c:v>
                </c:pt>
                <c:pt idx="8">
                  <c:v>7.8647</c:v>
                </c:pt>
                <c:pt idx="9">
                  <c:v>34.5172</c:v>
                </c:pt>
                <c:pt idx="10">
                  <c:v>22.1812</c:v>
                </c:pt>
                <c:pt idx="11">
                  <c:v>43.7992</c:v>
                </c:pt>
                <c:pt idx="12">
                  <c:v>4.8335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2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63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63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63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1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CW69JE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Tollemache Arms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37.69%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£10.60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62.00%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Delamere(8.13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Chester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CW60AX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8669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Foresters Arms CW60AX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CW60DX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Rising Sun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Swan Hotel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CW60AG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57.83%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31.57%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23.98%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6964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16895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819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Foresters Arms CW60AX and 97 Chains in 3 Miles from 05/04/2023 - 27/03/2024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Foresters Arms CW60AX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16895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819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Foresters Arms CW60AX and 97 Chains in 3 Miles from 05/04/2023 - 27/03/2024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Foresters Arms CW60AX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16895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819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819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Foresters Arms CW60AX and 97 Chains in 3 Miles from 05/04/2023 - 27/03/2024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819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Foresters Arms CW60AX and 97 Chains in 3 Miles from 05/04/2023 - 27/03/2024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Foresters Arms CW60AX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8575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380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Foresters Arms CW60AX and 97 Chains in 3 Miles from 05/04/2023 - 27/03/2024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Foresters Arms CW60AX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8641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380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Foresters Arms CW60AX and 97 Chains in 3 Miles from 05/04/2023 - 27/03/2024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Foresters Arms CW60AX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8641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380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Foresters Arms CW60AX and 97 Chains in 3 Miles from 05/04/2023 - 27/03/2024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Foresters Arms CW60AX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16895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819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Foresters Arms CW60AX and 97 Chains in 3 Miles from 05/04/2023 - 27/03/2024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Foresters Arms CW60AX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8423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Foresters Arms CW60AX for 05/04/2023 - 27/03/2024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Foresters Arms CW60AX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Foresters Arms CW60AX, who are the top 20 competitors from 97 Chains in 3 Miles for 05/04/2023 - 27/03/2024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Foresters Arms CW60AX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819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Foresters Arms CW60AX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819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Foresters Arms CW60AX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Foresters Arms CW60AX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£1.05M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£4.16M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£10.35M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£21.51M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32.3%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47.5%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46.8%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34.3%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54.4%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33.4%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198</Paragraphs>
  <PresentationFormat>Widescreen</PresentationFormat>
  <HiddenSlides>0</HiddenSlides>
  <LinksUpToDate>false</LinksUpToDate>
  <ScaleCrop>false</ScaleCrop>
  <Slides>16</Slides>
  <TotalTime>8484</TotalTime>
  <Words>470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2024-03-14T10:30:41Z</dcterms:modified>
  <cp:revision>133</cp:revision>
  <dc:title>PowerPoint Presentation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