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6.xml" ContentType="application/vnd.ms-office.chartcolorstyle+xml"/>
  <Override PartName="/ppt/charts/style26.xml" ContentType="application/vnd.ms-office.chart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olors29.xml" ContentType="application/vnd.ms-office.chartcolorstyle+xml"/>
  <Override PartName="/ppt/charts/style29.xml" ContentType="application/vnd.ms-office.chartstyle+xml"/>
  <Override PartName="/ppt/charts/chart29.xml" ContentType="application/vnd.openxmlformats-officedocument.drawingml.chart+xml"/>
  <Override PartName="/ppt/charts/colors30.xml" ContentType="application/vnd.ms-office.chartcolorstyle+xml"/>
  <Override PartName="/ppt/charts/style30.xml" ContentType="application/vnd.ms-office.chart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olors37.xml" ContentType="application/vnd.ms-office.chartcolorstyle+xml"/>
  <Override PartName="/ppt/charts/style37.xml" ContentType="application/vnd.ms-office.chart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olors39.xml" ContentType="application/vnd.ms-office.chartcolorstyle+xml"/>
  <Override PartName="/ppt/charts/style39.xml" ContentType="application/vnd.ms-office.chartstyle+xml"/>
  <Override PartName="/ppt/charts/chart39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12192000" cy="6858000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>
        <p:scale>
          <a:sx n="100" d="100"/>
          <a:sy n="100" d="100"/>
        </p:scale>
        <p:origin x="99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8" Type="http://schemas.openxmlformats.org/officeDocument/2006/relationships/presProps" Target="presProps.xml" /><Relationship Id="rId21" Type="http://schemas.openxmlformats.org/officeDocument/2006/relationships/tableStyles" Target="tableStyles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19" Type="http://schemas.openxmlformats.org/officeDocument/2006/relationships/viewProps" Target="viewProps.xml" /><Relationship Id="rId22" Type="http://schemas.microsoft.com/office/2015/10/relationships/revisionInfo" Target="revisionInfo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0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13.xml" /><Relationship Id="rId3" Type="http://schemas.microsoft.com/office/2011/relationships/chartStyle" Target="style13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4.xml" /><Relationship Id="rId3" Type="http://schemas.microsoft.com/office/2011/relationships/chartStyle" Target="style14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Relationship Id="rId2" Type="http://schemas.microsoft.com/office/2011/relationships/chartColorStyle" Target="colors17.xml" /><Relationship Id="rId3" Type="http://schemas.microsoft.com/office/2011/relationships/chartStyle" Target="style17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Relationship Id="rId2" Type="http://schemas.microsoft.com/office/2011/relationships/chartColorStyle" Target="colors18.xml" /><Relationship Id="rId3" Type="http://schemas.microsoft.com/office/2011/relationships/chartStyle" Target="style18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Relationship Id="rId2" Type="http://schemas.microsoft.com/office/2011/relationships/chartColorStyle" Target="colors21.xml" /><Relationship Id="rId3" Type="http://schemas.microsoft.com/office/2011/relationships/chartStyle" Target="style21.xml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Relationship Id="rId2" Type="http://schemas.microsoft.com/office/2011/relationships/chartColorStyle" Target="colors22.xml" /><Relationship Id="rId3" Type="http://schemas.microsoft.com/office/2011/relationships/chartStyle" Target="style22.xml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Relationship Id="rId2" Type="http://schemas.microsoft.com/office/2011/relationships/chartColorStyle" Target="colors25.xml" /><Relationship Id="rId3" Type="http://schemas.microsoft.com/office/2011/relationships/chartStyle" Target="style25.xml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Relationship Id="rId2" Type="http://schemas.microsoft.com/office/2011/relationships/chartColorStyle" Target="colors26.xml" /><Relationship Id="rId3" Type="http://schemas.microsoft.com/office/2011/relationships/chartStyle" Target="style26.xml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Relationship Id="rId2" Type="http://schemas.microsoft.com/office/2011/relationships/chartColorStyle" Target="colors29.xml" /><Relationship Id="rId3" Type="http://schemas.microsoft.com/office/2011/relationships/chartStyle" Target="style29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Relationship Id="rId2" Type="http://schemas.microsoft.com/office/2011/relationships/chartColorStyle" Target="colors30.xml" /><Relationship Id="rId3" Type="http://schemas.microsoft.com/office/2011/relationships/chartStyle" Target="style30.xml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Relationship Id="rId2" Type="http://schemas.microsoft.com/office/2011/relationships/chartColorStyle" Target="colors33.xml" /><Relationship Id="rId3" Type="http://schemas.microsoft.com/office/2011/relationships/chartStyle" Target="style33.xml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Relationship Id="rId2" Type="http://schemas.microsoft.com/office/2011/relationships/chartColorStyle" Target="colors34.xml" /><Relationship Id="rId3" Type="http://schemas.microsoft.com/office/2011/relationships/chartStyle" Target="style34.xml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Relationship Id="rId2" Type="http://schemas.microsoft.com/office/2011/relationships/chartColorStyle" Target="colors37.xml" /><Relationship Id="rId3" Type="http://schemas.microsoft.com/office/2011/relationships/chartStyle" Target="style37.xml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Relationship Id="rId2" Type="http://schemas.microsoft.com/office/2011/relationships/chartColorStyle" Target="colors39.xml" /><Relationship Id="rId3" Type="http://schemas.microsoft.com/office/2011/relationships/chartStyle" Target="style39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Relationship Id="rId2" Type="http://schemas.microsoft.com/office/2011/relationships/chartColorStyle" Target="colors40.xml" /><Relationship Id="rId3" Type="http://schemas.microsoft.com/office/2011/relationships/chartStyle" Target="style40.xml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0.0851</c:v>
                </c:pt>
                <c:pt idx="1">
                  <c:v>0.0907</c:v>
                </c:pt>
                <c:pt idx="2">
                  <c:v>0.1125</c:v>
                </c:pt>
                <c:pt idx="3">
                  <c:v>0.1289</c:v>
                </c:pt>
                <c:pt idx="4">
                  <c:v>0.2021</c:v>
                </c:pt>
                <c:pt idx="5">
                  <c:v>0.2022</c:v>
                </c:pt>
                <c:pt idx="6">
                  <c:v>0.1782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George Inn BS483PG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0.1101</c:v>
                </c:pt>
                <c:pt idx="1">
                  <c:v>0.0831</c:v>
                </c:pt>
                <c:pt idx="2">
                  <c:v>0.1049</c:v>
                </c:pt>
                <c:pt idx="3">
                  <c:v>0.1112</c:v>
                </c:pt>
                <c:pt idx="4">
                  <c:v>0.1703</c:v>
                </c:pt>
                <c:pt idx="5">
                  <c:v>0.1775</c:v>
                </c:pt>
                <c:pt idx="6">
                  <c:v>0.2425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Star Inn Tickenham BS216SE</c:v>
                </c:pt>
                <c:pt idx="1">
                  <c:v>Princes Motto BS483RY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11.5354</c:v>
                </c:pt>
                <c:pt idx="1">
                  <c:v>6.2787</c:v>
                </c:pt>
                <c:pt idx="2">
                  <c:v>3.5462</c:v>
                </c:pt>
                <c:pt idx="3">
                  <c:v>2.8822</c:v>
                </c:pt>
                <c:pt idx="4">
                  <c:v>2.8297</c:v>
                </c:pt>
                <c:pt idx="5">
                  <c:v>2.6945</c:v>
                </c:pt>
                <c:pt idx="6">
                  <c:v>2.3185</c:v>
                </c:pt>
                <c:pt idx="7">
                  <c:v>1.7904</c:v>
                </c:pt>
                <c:pt idx="8">
                  <c:v>0.9957</c:v>
                </c:pt>
                <c:pt idx="9">
                  <c:v>0.7173</c:v>
                </c:pt>
                <c:pt idx="10">
                  <c:v>0.4716</c:v>
                </c:pt>
                <c:pt idx="11">
                  <c:v>0.4493</c:v>
                </c:pt>
                <c:pt idx="12">
                  <c:v>-0.0937</c:v>
                </c:pt>
                <c:pt idx="13">
                  <c:v>-0.2489</c:v>
                </c:pt>
                <c:pt idx="14">
                  <c:v>-0.7115</c:v>
                </c:pt>
                <c:pt idx="15">
                  <c:v>-0.7794</c:v>
                </c:pt>
                <c:pt idx="16">
                  <c:v>-0.8224</c:v>
                </c:pt>
                <c:pt idx="17">
                  <c:v>-0.8452</c:v>
                </c:pt>
                <c:pt idx="18">
                  <c:v>-0.8758</c:v>
                </c:pt>
                <c:pt idx="19">
                  <c:v>-2.9429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The Old Farmhouse BS482PF</c:v>
                </c:pt>
                <c:pt idx="1">
                  <c:v>The Glassmaker BS481RD</c:v>
                </c:pt>
                <c:pt idx="2">
                  <c:v>Moorend Spout BS484BB</c:v>
                </c:pt>
                <c:pt idx="3">
                  <c:v>Rising Sun BS483BH</c:v>
                </c:pt>
                <c:pt idx="4">
                  <c:v>White Lion Nailsea BS482AQ</c:v>
                </c:pt>
                <c:pt idx="5">
                  <c:v>Failand Inn BS83TU</c:v>
                </c:pt>
                <c:pt idx="6">
                  <c:v>Coates House BS481AW</c:v>
                </c:pt>
                <c:pt idx="7">
                  <c:v>Star Inn Tickenham BS216SE</c:v>
                </c:pt>
                <c:pt idx="8">
                  <c:v>Princes Motto BS483RY</c:v>
                </c:pt>
                <c:pt idx="9">
                  <c:v>Cabin Bar BS483DY</c:v>
                </c:pt>
                <c:pt idx="10">
                  <c:v>Bird In Hand BS419LA</c:v>
                </c:pt>
                <c:pt idx="11">
                  <c:v>Nailsea MicroPub BS481AW</c:v>
                </c:pt>
                <c:pt idx="12">
                  <c:v>Mizzymead Recreation C BS482JJ</c:v>
                </c:pt>
                <c:pt idx="13">
                  <c:v>Nailsea Social Club BS482ED</c:v>
                </c:pt>
                <c:pt idx="14">
                  <c:v>Ring Of Bells Nailsea BS484NQ</c:v>
                </c:pt>
                <c:pt idx="15">
                  <c:v>The Miners Rest BS419DJ</c:v>
                </c:pt>
                <c:pt idx="16">
                  <c:v>Royal Oak (Nailsea) BS481AS</c:v>
                </c:pt>
                <c:pt idx="17">
                  <c:v>George &amp; Dragon BS409UL</c:v>
                </c:pt>
                <c:pt idx="18">
                  <c:v>Sawyers Arms Nailsea BS481BT</c:v>
                </c:pt>
                <c:pt idx="19">
                  <c:v>George Inn BS483PG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0.0951</c:v>
                </c:pt>
                <c:pt idx="1">
                  <c:v>0.0865</c:v>
                </c:pt>
                <c:pt idx="2">
                  <c:v>0.0494</c:v>
                </c:pt>
                <c:pt idx="3">
                  <c:v>0.065</c:v>
                </c:pt>
                <c:pt idx="4">
                  <c:v>0.0061</c:v>
                </c:pt>
                <c:pt idx="5">
                  <c:v>0.1025</c:v>
                </c:pt>
                <c:pt idx="6">
                  <c:v>0.0474</c:v>
                </c:pt>
                <c:pt idx="7">
                  <c:v>0.0114</c:v>
                </c:pt>
                <c:pt idx="8">
                  <c:v>0.0064</c:v>
                </c:pt>
                <c:pt idx="9">
                  <c:v>0.1411</c:v>
                </c:pt>
                <c:pt idx="10">
                  <c:v>0.0493</c:v>
                </c:pt>
                <c:pt idx="11">
                  <c:v>0.0133</c:v>
                </c:pt>
                <c:pt idx="12">
                  <c:v>0.0053</c:v>
                </c:pt>
                <c:pt idx="13">
                  <c:v>0.0226</c:v>
                </c:pt>
                <c:pt idx="14">
                  <c:v>0.0728</c:v>
                </c:pt>
                <c:pt idx="15">
                  <c:v>0.0282</c:v>
                </c:pt>
                <c:pt idx="16">
                  <c:v>0.0787</c:v>
                </c:pt>
                <c:pt idx="17">
                  <c:v>0.0281</c:v>
                </c:pt>
                <c:pt idx="18">
                  <c:v>0.0288</c:v>
                </c:pt>
                <c:pt idx="19">
                  <c:v>0.0609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The Old Farmhouse BS482PF</c:v>
                </c:pt>
                <c:pt idx="1">
                  <c:v>The Glassmaker BS481RD</c:v>
                </c:pt>
                <c:pt idx="2">
                  <c:v>Moorend Spout BS484BB</c:v>
                </c:pt>
                <c:pt idx="3">
                  <c:v>Rising Sun BS483BH</c:v>
                </c:pt>
                <c:pt idx="4">
                  <c:v>White Lion Nailsea BS482AQ</c:v>
                </c:pt>
                <c:pt idx="5">
                  <c:v>Failand Inn BS83TU</c:v>
                </c:pt>
                <c:pt idx="6">
                  <c:v>Coates House BS481AW</c:v>
                </c:pt>
                <c:pt idx="7">
                  <c:v>Star Inn Tickenham BS216SE</c:v>
                </c:pt>
                <c:pt idx="8">
                  <c:v>Princes Motto BS483RY</c:v>
                </c:pt>
                <c:pt idx="9">
                  <c:v>Cabin Bar BS483DY</c:v>
                </c:pt>
                <c:pt idx="10">
                  <c:v>Bird In Hand BS419LA</c:v>
                </c:pt>
                <c:pt idx="11">
                  <c:v>Nailsea MicroPub BS481AW</c:v>
                </c:pt>
                <c:pt idx="12">
                  <c:v>Mizzymead Recreation C BS482JJ</c:v>
                </c:pt>
                <c:pt idx="13">
                  <c:v>Nailsea Social Club BS482ED</c:v>
                </c:pt>
                <c:pt idx="14">
                  <c:v>Ring Of Bells Nailsea BS484NQ</c:v>
                </c:pt>
                <c:pt idx="15">
                  <c:v>The Miners Rest BS419DJ</c:v>
                </c:pt>
                <c:pt idx="16">
                  <c:v>Royal Oak (Nailsea) BS481AS</c:v>
                </c:pt>
                <c:pt idx="17">
                  <c:v>George &amp; Dragon BS409UL</c:v>
                </c:pt>
                <c:pt idx="18">
                  <c:v>Sawyers Arms Nailsea BS481BT</c:v>
                </c:pt>
                <c:pt idx="19">
                  <c:v>George Inn BS483PG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0.1093</c:v>
                </c:pt>
                <c:pt idx="1">
                  <c:v>0.0981</c:v>
                </c:pt>
                <c:pt idx="2">
                  <c:v>0.0599</c:v>
                </c:pt>
                <c:pt idx="3">
                  <c:v>0.0755</c:v>
                </c:pt>
                <c:pt idx="4">
                  <c:v>0.0133</c:v>
                </c:pt>
                <c:pt idx="5">
                  <c:v>0.1076</c:v>
                </c:pt>
                <c:pt idx="6">
                  <c:v>0.052</c:v>
                </c:pt>
                <c:pt idx="7">
                  <c:v>0.0131</c:v>
                </c:pt>
                <c:pt idx="8">
                  <c:v>0.0068</c:v>
                </c:pt>
                <c:pt idx="9">
                  <c:v>0.1411</c:v>
                </c:pt>
                <c:pt idx="10">
                  <c:v>0.0491</c:v>
                </c:pt>
                <c:pt idx="11">
                  <c:v>0.0125</c:v>
                </c:pt>
                <c:pt idx="12">
                  <c:v>0.0034</c:v>
                </c:pt>
                <c:pt idx="13">
                  <c:v>0.0206</c:v>
                </c:pt>
                <c:pt idx="14">
                  <c:v>0.0653</c:v>
                </c:pt>
                <c:pt idx="15">
                  <c:v>0.0206</c:v>
                </c:pt>
                <c:pt idx="16">
                  <c:v>0.0708</c:v>
                </c:pt>
                <c:pt idx="17">
                  <c:v>0.0197</c:v>
                </c:pt>
                <c:pt idx="18">
                  <c:v>0.0173</c:v>
                </c:pt>
                <c:pt idx="19">
                  <c:v>0.043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The Old Farmhouse BS482PF</c:v>
                </c:pt>
                <c:pt idx="1">
                  <c:v>The Glassmaker BS481RD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0.0142</c:v>
                </c:pt>
                <c:pt idx="1">
                  <c:v>0.0116</c:v>
                </c:pt>
                <c:pt idx="2">
                  <c:v>0.0105</c:v>
                </c:pt>
                <c:pt idx="3">
                  <c:v>0.0105</c:v>
                </c:pt>
                <c:pt idx="4">
                  <c:v>0.0072</c:v>
                </c:pt>
                <c:pt idx="5">
                  <c:v>0.0051</c:v>
                </c:pt>
                <c:pt idx="6">
                  <c:v>0.0046</c:v>
                </c:pt>
                <c:pt idx="7">
                  <c:v>0.0017</c:v>
                </c:pt>
                <c:pt idx="8">
                  <c:v>0.0004</c:v>
                </c:pt>
                <c:pt idx="9">
                  <c:v>0</c:v>
                </c:pt>
                <c:pt idx="10">
                  <c:v>-0.0002</c:v>
                </c:pt>
                <c:pt idx="11">
                  <c:v>-0.0008</c:v>
                </c:pt>
                <c:pt idx="12">
                  <c:v>-0.0019</c:v>
                </c:pt>
                <c:pt idx="13">
                  <c:v>-0.002</c:v>
                </c:pt>
                <c:pt idx="14">
                  <c:v>-0.0075</c:v>
                </c:pt>
                <c:pt idx="15">
                  <c:v>-0.0076</c:v>
                </c:pt>
                <c:pt idx="16">
                  <c:v>-0.0079</c:v>
                </c:pt>
                <c:pt idx="17">
                  <c:v>-0.0084</c:v>
                </c:pt>
                <c:pt idx="18">
                  <c:v>-0.0115</c:v>
                </c:pt>
                <c:pt idx="19">
                  <c:v>-0.0179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0.034</c:v>
                </c:pt>
                <c:pt idx="1">
                  <c:v>0.1223</c:v>
                </c:pt>
                <c:pt idx="2">
                  <c:v>0.1666</c:v>
                </c:pt>
                <c:pt idx="3">
                  <c:v>0.2143</c:v>
                </c:pt>
                <c:pt idx="4">
                  <c:v>0.237</c:v>
                </c:pt>
                <c:pt idx="5">
                  <c:v>0.116</c:v>
                </c:pt>
                <c:pt idx="6">
                  <c:v>0.1096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George Inn BS483PG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0.039</c:v>
                </c:pt>
                <c:pt idx="1">
                  <c:v>0.0847</c:v>
                </c:pt>
                <c:pt idx="2">
                  <c:v>0.1722</c:v>
                </c:pt>
                <c:pt idx="3">
                  <c:v>0.1961</c:v>
                </c:pt>
                <c:pt idx="4">
                  <c:v>0.2918</c:v>
                </c:pt>
                <c:pt idx="5">
                  <c:v>0.129</c:v>
                </c:pt>
                <c:pt idx="6">
                  <c:v>0.0868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0.005</c:v>
                </c:pt>
                <c:pt idx="1">
                  <c:v>-0.0376</c:v>
                </c:pt>
                <c:pt idx="2">
                  <c:v>0.0056</c:v>
                </c:pt>
                <c:pt idx="3">
                  <c:v>-0.0182</c:v>
                </c:pt>
                <c:pt idx="4">
                  <c:v>0.0548</c:v>
                </c:pt>
                <c:pt idx="5">
                  <c:v>0.013</c:v>
                </c:pt>
                <c:pt idx="6">
                  <c:v>-0.0228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0.025</c:v>
                </c:pt>
                <c:pt idx="1">
                  <c:v>-0.0076</c:v>
                </c:pt>
                <c:pt idx="2">
                  <c:v>-0.0076</c:v>
                </c:pt>
                <c:pt idx="3">
                  <c:v>-0.0177</c:v>
                </c:pt>
                <c:pt idx="4">
                  <c:v>-0.0318</c:v>
                </c:pt>
                <c:pt idx="5">
                  <c:v>-0.0247</c:v>
                </c:pt>
                <c:pt idx="6">
                  <c:v>0.0643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0.3183</c:v>
                </c:pt>
                <c:pt idx="1">
                  <c:v>0.5455</c:v>
                </c:pt>
                <c:pt idx="2">
                  <c:v>0.1361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George Inn BS483PG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0.4197</c:v>
                </c:pt>
                <c:pt idx="1">
                  <c:v>0.4908</c:v>
                </c:pt>
                <c:pt idx="2">
                  <c:v>0.0894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0.1014</c:v>
                </c:pt>
                <c:pt idx="1">
                  <c:v>-0.0547</c:v>
                </c:pt>
                <c:pt idx="2">
                  <c:v>-0.0467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0.3719</c:v>
                </c:pt>
                <c:pt idx="1">
                  <c:v>0.628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George Inn BS483PG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0.3668</c:v>
                </c:pt>
                <c:pt idx="1">
                  <c:v>0.6331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-0.0051</c:v>
                </c:pt>
                <c:pt idx="1">
                  <c:v>0.0051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0.1051</c:v>
                </c:pt>
                <c:pt idx="1">
                  <c:v>0.0405</c:v>
                </c:pt>
                <c:pt idx="2">
                  <c:v>0.2241</c:v>
                </c:pt>
                <c:pt idx="3">
                  <c:v>0.1265</c:v>
                </c:pt>
                <c:pt idx="4">
                  <c:v>0.0973</c:v>
                </c:pt>
                <c:pt idx="5">
                  <c:v>0.1553</c:v>
                </c:pt>
                <c:pt idx="6">
                  <c:v>0.0774</c:v>
                </c:pt>
                <c:pt idx="7">
                  <c:v>0.1735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George Inn BS483PG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0.1454</c:v>
                </c:pt>
                <c:pt idx="1">
                  <c:v>0.0361</c:v>
                </c:pt>
                <c:pt idx="2">
                  <c:v>0.1313</c:v>
                </c:pt>
                <c:pt idx="3">
                  <c:v>0.0307</c:v>
                </c:pt>
                <c:pt idx="4">
                  <c:v>0.1705</c:v>
                </c:pt>
                <c:pt idx="5">
                  <c:v>0.1077</c:v>
                </c:pt>
                <c:pt idx="6">
                  <c:v>0.0793</c:v>
                </c:pt>
                <c:pt idx="7">
                  <c:v>0.2985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0.0403</c:v>
                </c:pt>
                <c:pt idx="1">
                  <c:v>-0.0044</c:v>
                </c:pt>
                <c:pt idx="2">
                  <c:v>-0.0928</c:v>
                </c:pt>
                <c:pt idx="3">
                  <c:v>-0.0958</c:v>
                </c:pt>
                <c:pt idx="4">
                  <c:v>0.0732</c:v>
                </c:pt>
                <c:pt idx="5">
                  <c:v>-0.0476</c:v>
                </c:pt>
                <c:pt idx="6">
                  <c:v>0.0019</c:v>
                </c:pt>
                <c:pt idx="7">
                  <c:v>0.125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0.3555</c:v>
                </c:pt>
                <c:pt idx="1">
                  <c:v>0.1063</c:v>
                </c:pt>
                <c:pt idx="2">
                  <c:v>0.0968</c:v>
                </c:pt>
                <c:pt idx="3">
                  <c:v>0.1105</c:v>
                </c:pt>
                <c:pt idx="4">
                  <c:v>0.068</c:v>
                </c:pt>
                <c:pt idx="5">
                  <c:v>0.1039</c:v>
                </c:pt>
                <c:pt idx="6">
                  <c:v>0.1586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George Inn BS483PG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0.1772</c:v>
                </c:pt>
                <c:pt idx="1">
                  <c:v>0.1742</c:v>
                </c:pt>
                <c:pt idx="2">
                  <c:v>0.0999</c:v>
                </c:pt>
                <c:pt idx="3">
                  <c:v>0.2234</c:v>
                </c:pt>
                <c:pt idx="4">
                  <c:v>0.0549</c:v>
                </c:pt>
                <c:pt idx="5">
                  <c:v>0.0561</c:v>
                </c:pt>
                <c:pt idx="6">
                  <c:v>0.2138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-0.1783</c:v>
                </c:pt>
                <c:pt idx="1">
                  <c:v>0.0679</c:v>
                </c:pt>
                <c:pt idx="2">
                  <c:v>0.0031</c:v>
                </c:pt>
                <c:pt idx="3">
                  <c:v>0.1129</c:v>
                </c:pt>
                <c:pt idx="4">
                  <c:v>-0.0131</c:v>
                </c:pt>
                <c:pt idx="5">
                  <c:v>-0.0478</c:v>
                </c:pt>
                <c:pt idx="6">
                  <c:v>0.0552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George Inn BS483PG</c:v>
                </c:pt>
                <c:pt idx="1">
                  <c:v>Rising Sun BS483BH</c:v>
                </c:pt>
                <c:pt idx="2">
                  <c:v>The Old Farmhouse BS482PF</c:v>
                </c:pt>
                <c:pt idx="3">
                  <c:v>Moorend Spout BS484BB</c:v>
                </c:pt>
                <c:pt idx="4">
                  <c:v>Ring Of Bells Nailsea BS484NQ</c:v>
                </c:pt>
                <c:pt idx="5">
                  <c:v>Coates House BS481AW</c:v>
                </c:pt>
                <c:pt idx="6">
                  <c:v>The Glassmaker BS481RD</c:v>
                </c:pt>
                <c:pt idx="7">
                  <c:v>Bird In Hand BS419LA</c:v>
                </c:pt>
                <c:pt idx="8">
                  <c:v>Royal Oak (Nailsea) BS481AS</c:v>
                </c:pt>
                <c:pt idx="9">
                  <c:v>Failand Inn BS83TU</c:v>
                </c:pt>
                <c:pt idx="10">
                  <c:v>Sawyers Arms Nailsea BS481BT</c:v>
                </c:pt>
                <c:pt idx="11">
                  <c:v>Princes Motto BS483RY</c:v>
                </c:pt>
                <c:pt idx="12">
                  <c:v>Nailsea MicroPub BS481AW</c:v>
                </c:pt>
                <c:pt idx="13">
                  <c:v>The Miners Rest BS419DJ</c:v>
                </c:pt>
                <c:pt idx="14">
                  <c:v>George &amp; Dragon BS409UL</c:v>
                </c:pt>
                <c:pt idx="15">
                  <c:v>Nailsea Social Club BS482ED</c:v>
                </c:pt>
                <c:pt idx="16">
                  <c:v>Cabin Bar BS483DY</c:v>
                </c:pt>
                <c:pt idx="17">
                  <c:v>Star Inn Tickenham BS216SE</c:v>
                </c:pt>
                <c:pt idx="18">
                  <c:v>White Lion Nailsea BS482AQ</c:v>
                </c:pt>
                <c:pt idx="19">
                  <c:v>Mizzymead Recreation C BS482JJ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0.3238</c:v>
                </c:pt>
                <c:pt idx="1">
                  <c:v>0.1508</c:v>
                </c:pt>
                <c:pt idx="2">
                  <c:v>0.1012</c:v>
                </c:pt>
                <c:pt idx="3">
                  <c:v>0.0635</c:v>
                </c:pt>
                <c:pt idx="4">
                  <c:v>0.0612</c:v>
                </c:pt>
                <c:pt idx="5">
                  <c:v>0.058</c:v>
                </c:pt>
                <c:pt idx="6">
                  <c:v>0.0451</c:v>
                </c:pt>
                <c:pt idx="7">
                  <c:v>0.041</c:v>
                </c:pt>
                <c:pt idx="8">
                  <c:v>0.0407</c:v>
                </c:pt>
                <c:pt idx="9">
                  <c:v>0.0385</c:v>
                </c:pt>
                <c:pt idx="10">
                  <c:v>0.0158</c:v>
                </c:pt>
                <c:pt idx="11">
                  <c:v>0.0114</c:v>
                </c:pt>
                <c:pt idx="12">
                  <c:v>0.0088</c:v>
                </c:pt>
                <c:pt idx="13">
                  <c:v>0.0079</c:v>
                </c:pt>
                <c:pt idx="14">
                  <c:v>0.0075</c:v>
                </c:pt>
                <c:pt idx="15">
                  <c:v>0.0061</c:v>
                </c:pt>
                <c:pt idx="16">
                  <c:v>0.0054</c:v>
                </c:pt>
                <c:pt idx="17">
                  <c:v>0.0052</c:v>
                </c:pt>
                <c:pt idx="18">
                  <c:v>0.0051</c:v>
                </c:pt>
                <c:pt idx="19">
                  <c:v>0.002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Rising Sun BS483BH</c:v>
                </c:pt>
                <c:pt idx="1">
                  <c:v>The Old Farmhouse BS482PF</c:v>
                </c:pt>
                <c:pt idx="2">
                  <c:v>Moorend Spout BS484BB</c:v>
                </c:pt>
                <c:pt idx="3">
                  <c:v>Bird In Hand BS419LA</c:v>
                </c:pt>
                <c:pt idx="4">
                  <c:v>Failand Inn BS83TU</c:v>
                </c:pt>
                <c:pt idx="5">
                  <c:v>Coates House BS481AW</c:v>
                </c:pt>
                <c:pt idx="6">
                  <c:v>White Lion Nailsea BS482AQ</c:v>
                </c:pt>
                <c:pt idx="7">
                  <c:v>Princes Motto BS483RY</c:v>
                </c:pt>
                <c:pt idx="8">
                  <c:v>Cabin Bar BS483DY</c:v>
                </c:pt>
                <c:pt idx="9">
                  <c:v>Nailsea MicroPub BS481AW</c:v>
                </c:pt>
                <c:pt idx="10">
                  <c:v>The Glassmaker BS481RD</c:v>
                </c:pt>
                <c:pt idx="11">
                  <c:v>George &amp; Dragon BS409UL</c:v>
                </c:pt>
                <c:pt idx="12">
                  <c:v>Ring Of Bells Nailsea BS484NQ</c:v>
                </c:pt>
                <c:pt idx="13">
                  <c:v>Mizzymead Recreation C BS482JJ</c:v>
                </c:pt>
                <c:pt idx="14">
                  <c:v>Star Inn Tickenham BS216SE</c:v>
                </c:pt>
                <c:pt idx="15">
                  <c:v>Nailsea Social Club BS482ED</c:v>
                </c:pt>
                <c:pt idx="16">
                  <c:v>The Miners Rest BS419DJ</c:v>
                </c:pt>
                <c:pt idx="17">
                  <c:v>Royal Oak (Nailsea) BS481AS</c:v>
                </c:pt>
                <c:pt idx="18">
                  <c:v>Sawyers Arms Nailsea BS481BT</c:v>
                </c:pt>
                <c:pt idx="19">
                  <c:v>George Inn BS483PG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0.1125</c:v>
                </c:pt>
                <c:pt idx="1">
                  <c:v>0.0877</c:v>
                </c:pt>
                <c:pt idx="2">
                  <c:v>0.0464</c:v>
                </c:pt>
                <c:pt idx="3">
                  <c:v>0.0418</c:v>
                </c:pt>
                <c:pt idx="4">
                  <c:v>0.0757</c:v>
                </c:pt>
                <c:pt idx="5">
                  <c:v>0.0569</c:v>
                </c:pt>
                <c:pt idx="6">
                  <c:v>0.0027</c:v>
                </c:pt>
                <c:pt idx="7">
                  <c:v>0.0066</c:v>
                </c:pt>
                <c:pt idx="8">
                  <c:v>0.0056</c:v>
                </c:pt>
                <c:pt idx="9">
                  <c:v>0.0124</c:v>
                </c:pt>
                <c:pt idx="10">
                  <c:v>0.0512</c:v>
                </c:pt>
                <c:pt idx="11">
                  <c:v>0.0104</c:v>
                </c:pt>
                <c:pt idx="12">
                  <c:v>0.0713</c:v>
                </c:pt>
                <c:pt idx="13">
                  <c:v>0.0052</c:v>
                </c:pt>
                <c:pt idx="14">
                  <c:v>0.0121</c:v>
                </c:pt>
                <c:pt idx="15">
                  <c:v>0.0209</c:v>
                </c:pt>
                <c:pt idx="16">
                  <c:v>0.0207</c:v>
                </c:pt>
                <c:pt idx="17">
                  <c:v>0.0556</c:v>
                </c:pt>
                <c:pt idx="18">
                  <c:v>0.0263</c:v>
                </c:pt>
                <c:pt idx="19">
                  <c:v>0.2768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Rising Sun BS483BH</c:v>
                </c:pt>
                <c:pt idx="1">
                  <c:v>The Old Farmhouse BS482PF</c:v>
                </c:pt>
                <c:pt idx="2">
                  <c:v>Moorend Spout BS484BB</c:v>
                </c:pt>
                <c:pt idx="3">
                  <c:v>Bird In Hand BS419LA</c:v>
                </c:pt>
                <c:pt idx="4">
                  <c:v>Failand Inn BS83TU</c:v>
                </c:pt>
                <c:pt idx="5">
                  <c:v>Coates House BS481AW</c:v>
                </c:pt>
                <c:pt idx="6">
                  <c:v>White Lion Nailsea BS482AQ</c:v>
                </c:pt>
                <c:pt idx="7">
                  <c:v>Princes Motto BS483RY</c:v>
                </c:pt>
                <c:pt idx="8">
                  <c:v>Cabin Bar BS483DY</c:v>
                </c:pt>
                <c:pt idx="9">
                  <c:v>Nailsea MicroPub BS481AW</c:v>
                </c:pt>
                <c:pt idx="10">
                  <c:v>The Glassmaker BS481RD</c:v>
                </c:pt>
                <c:pt idx="11">
                  <c:v>George &amp; Dragon BS409UL</c:v>
                </c:pt>
                <c:pt idx="12">
                  <c:v>Ring Of Bells Nailsea BS484NQ</c:v>
                </c:pt>
                <c:pt idx="13">
                  <c:v>Mizzymead Recreation C BS482JJ</c:v>
                </c:pt>
                <c:pt idx="14">
                  <c:v>Star Inn Tickenham BS216SE</c:v>
                </c:pt>
                <c:pt idx="15">
                  <c:v>Nailsea Social Club BS482ED</c:v>
                </c:pt>
                <c:pt idx="16">
                  <c:v>The Miners Rest BS419DJ</c:v>
                </c:pt>
                <c:pt idx="17">
                  <c:v>Royal Oak (Nailsea) BS481AS</c:v>
                </c:pt>
                <c:pt idx="18">
                  <c:v>Sawyers Arms Nailsea BS481BT</c:v>
                </c:pt>
                <c:pt idx="19">
                  <c:v>George Inn BS483PG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0.1481</c:v>
                </c:pt>
                <c:pt idx="1">
                  <c:v>0.1093</c:v>
                </c:pt>
                <c:pt idx="2">
                  <c:v>0.0678</c:v>
                </c:pt>
                <c:pt idx="3">
                  <c:v>0.0497</c:v>
                </c:pt>
                <c:pt idx="4">
                  <c:v>0.0833</c:v>
                </c:pt>
                <c:pt idx="5">
                  <c:v>0.0634</c:v>
                </c:pt>
                <c:pt idx="6">
                  <c:v>0.0086</c:v>
                </c:pt>
                <c:pt idx="7">
                  <c:v>0.0089</c:v>
                </c:pt>
                <c:pt idx="8">
                  <c:v>0.0069</c:v>
                </c:pt>
                <c:pt idx="9">
                  <c:v>0.0132</c:v>
                </c:pt>
                <c:pt idx="10">
                  <c:v>0.0516</c:v>
                </c:pt>
                <c:pt idx="11">
                  <c:v>0.0084</c:v>
                </c:pt>
                <c:pt idx="12">
                  <c:v>0.0683</c:v>
                </c:pt>
                <c:pt idx="13">
                  <c:v>0.0022</c:v>
                </c:pt>
                <c:pt idx="14">
                  <c:v>0.0084</c:v>
                </c:pt>
                <c:pt idx="15">
                  <c:v>0.0158</c:v>
                </c:pt>
                <c:pt idx="16">
                  <c:v>0.0143</c:v>
                </c:pt>
                <c:pt idx="17">
                  <c:v>0.0469</c:v>
                </c:pt>
                <c:pt idx="18">
                  <c:v>0.0159</c:v>
                </c:pt>
                <c:pt idx="19">
                  <c:v>0.208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Rising Sun BS483BH</c:v>
                </c:pt>
                <c:pt idx="1">
                  <c:v>The Old Farmhouse BS482PF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0.0356</c:v>
                </c:pt>
                <c:pt idx="1">
                  <c:v>0.0216</c:v>
                </c:pt>
                <c:pt idx="2">
                  <c:v>0.0214</c:v>
                </c:pt>
                <c:pt idx="3">
                  <c:v>0.0079</c:v>
                </c:pt>
                <c:pt idx="4">
                  <c:v>0.0076</c:v>
                </c:pt>
                <c:pt idx="5">
                  <c:v>0.0065</c:v>
                </c:pt>
                <c:pt idx="6">
                  <c:v>0.0059</c:v>
                </c:pt>
                <c:pt idx="7">
                  <c:v>0.0023</c:v>
                </c:pt>
                <c:pt idx="8">
                  <c:v>0.0013</c:v>
                </c:pt>
                <c:pt idx="9">
                  <c:v>0.0008</c:v>
                </c:pt>
                <c:pt idx="10">
                  <c:v>0.0004</c:v>
                </c:pt>
                <c:pt idx="11">
                  <c:v>-0.002</c:v>
                </c:pt>
                <c:pt idx="12">
                  <c:v>-0.003</c:v>
                </c:pt>
                <c:pt idx="13">
                  <c:v>-0.003</c:v>
                </c:pt>
                <c:pt idx="14">
                  <c:v>-0.0037</c:v>
                </c:pt>
                <c:pt idx="15">
                  <c:v>-0.0051</c:v>
                </c:pt>
                <c:pt idx="16">
                  <c:v>-0.0064</c:v>
                </c:pt>
                <c:pt idx="17">
                  <c:v>-0.0087</c:v>
                </c:pt>
                <c:pt idx="18">
                  <c:v>-0.0104</c:v>
                </c:pt>
                <c:pt idx="19">
                  <c:v>-0.0688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0.6299</c:v>
                </c:pt>
                <c:pt idx="1">
                  <c:v>0.2155</c:v>
                </c:pt>
                <c:pt idx="2">
                  <c:v>0.0595</c:v>
                </c:pt>
                <c:pt idx="3">
                  <c:v>0.0405</c:v>
                </c:pt>
                <c:pt idx="4">
                  <c:v>0.0543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George Inn BS483PG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0.6101</c:v>
                </c:pt>
                <c:pt idx="1">
                  <c:v>0.2763</c:v>
                </c:pt>
                <c:pt idx="2">
                  <c:v>0.0616</c:v>
                </c:pt>
                <c:pt idx="3">
                  <c:v>0.0318</c:v>
                </c:pt>
                <c:pt idx="4">
                  <c:v>0.02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-0.0198</c:v>
                </c:pt>
                <c:pt idx="1">
                  <c:v>0.0608</c:v>
                </c:pt>
                <c:pt idx="2">
                  <c:v>0.0021</c:v>
                </c:pt>
                <c:pt idx="3">
                  <c:v>-0.0087</c:v>
                </c:pt>
                <c:pt idx="4">
                  <c:v>-0.0343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Star Inn Tickenham BS216SE</c:v>
                </c:pt>
                <c:pt idx="1">
                  <c:v>Princes Motto BS483RY</c:v>
                </c:pt>
                <c:pt idx="2">
                  <c:v>Cabin Bar BS483DY</c:v>
                </c:pt>
                <c:pt idx="3">
                  <c:v>George &amp; Dragon BS409UL</c:v>
                </c:pt>
                <c:pt idx="4">
                  <c:v>Moorend Spout BS484BB</c:v>
                </c:pt>
                <c:pt idx="5">
                  <c:v>The Old Farmhouse BS482PF</c:v>
                </c:pt>
                <c:pt idx="6">
                  <c:v>Nailsea MicroPub BS481AW</c:v>
                </c:pt>
                <c:pt idx="7">
                  <c:v>Bird In Hand BS419LA</c:v>
                </c:pt>
                <c:pt idx="8">
                  <c:v>The Glassmaker BS481RD</c:v>
                </c:pt>
                <c:pt idx="9">
                  <c:v>Mizzymead Recreation C BS482JJ</c:v>
                </c:pt>
                <c:pt idx="10">
                  <c:v>Failand Inn BS83TU</c:v>
                </c:pt>
                <c:pt idx="11">
                  <c:v>Royal Oak (Nailsea) BS481AS</c:v>
                </c:pt>
                <c:pt idx="12">
                  <c:v>White Lion Nailsea BS482AQ</c:v>
                </c:pt>
                <c:pt idx="13">
                  <c:v>Nailsea Social Club BS482ED</c:v>
                </c:pt>
                <c:pt idx="14">
                  <c:v>Sawyers Arms Nailsea BS481BT</c:v>
                </c:pt>
                <c:pt idx="15">
                  <c:v>Ring Of Bells Nailsea BS484NQ</c:v>
                </c:pt>
                <c:pt idx="16">
                  <c:v>Coates House BS481AW</c:v>
                </c:pt>
                <c:pt idx="17">
                  <c:v>The Miners Rest BS419DJ</c:v>
                </c:pt>
                <c:pt idx="18">
                  <c:v>Rising Sun BS483BH</c:v>
                </c:pt>
                <c:pt idx="19">
                  <c:v>George Inn BS483PG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12.966</c:v>
                </c:pt>
                <c:pt idx="1">
                  <c:v>11.6247</c:v>
                </c:pt>
                <c:pt idx="2">
                  <c:v>26.5293</c:v>
                </c:pt>
                <c:pt idx="3">
                  <c:v>11.6909</c:v>
                </c:pt>
                <c:pt idx="4">
                  <c:v>19.1</c:v>
                </c:pt>
                <c:pt idx="5">
                  <c:v>24.4008</c:v>
                </c:pt>
                <c:pt idx="6">
                  <c:v>10.9414</c:v>
                </c:pt>
                <c:pt idx="7">
                  <c:v>14.8132</c:v>
                </c:pt>
                <c:pt idx="8">
                  <c:v>7.3834</c:v>
                </c:pt>
                <c:pt idx="9">
                  <c:v>8.1257</c:v>
                </c:pt>
                <c:pt idx="10">
                  <c:v>29.3398</c:v>
                </c:pt>
                <c:pt idx="11">
                  <c:v>8.1009</c:v>
                </c:pt>
                <c:pt idx="12">
                  <c:v>6.6134</c:v>
                </c:pt>
                <c:pt idx="13">
                  <c:v>7.5963</c:v>
                </c:pt>
                <c:pt idx="14">
                  <c:v>11.1193</c:v>
                </c:pt>
                <c:pt idx="15">
                  <c:v>12.2073</c:v>
                </c:pt>
                <c:pt idx="16">
                  <c:v>15.784</c:v>
                </c:pt>
                <c:pt idx="17">
                  <c:v>10.2828</c:v>
                </c:pt>
                <c:pt idx="18">
                  <c:v>26.8062</c:v>
                </c:pt>
                <c:pt idx="19">
                  <c:v>23.6595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Star Inn Tickenham BS216SE</c:v>
                </c:pt>
                <c:pt idx="1">
                  <c:v>Princes Motto BS483RY</c:v>
                </c:pt>
                <c:pt idx="2">
                  <c:v>Cabin Bar BS483DY</c:v>
                </c:pt>
                <c:pt idx="3">
                  <c:v>George &amp; Dragon BS409UL</c:v>
                </c:pt>
                <c:pt idx="4">
                  <c:v>Moorend Spout BS484BB</c:v>
                </c:pt>
                <c:pt idx="5">
                  <c:v>The Old Farmhouse BS482PF</c:v>
                </c:pt>
                <c:pt idx="6">
                  <c:v>Nailsea MicroPub BS481AW</c:v>
                </c:pt>
                <c:pt idx="7">
                  <c:v>Bird In Hand BS419LA</c:v>
                </c:pt>
                <c:pt idx="8">
                  <c:v>The Glassmaker BS481RD</c:v>
                </c:pt>
                <c:pt idx="9">
                  <c:v>Mizzymead Recreation C BS482JJ</c:v>
                </c:pt>
                <c:pt idx="10">
                  <c:v>Failand Inn BS83TU</c:v>
                </c:pt>
                <c:pt idx="11">
                  <c:v>Royal Oak (Nailsea) BS481AS</c:v>
                </c:pt>
                <c:pt idx="12">
                  <c:v>White Lion Nailsea BS482AQ</c:v>
                </c:pt>
                <c:pt idx="13">
                  <c:v>Nailsea Social Club BS482ED</c:v>
                </c:pt>
                <c:pt idx="14">
                  <c:v>Sawyers Arms Nailsea BS481BT</c:v>
                </c:pt>
                <c:pt idx="15">
                  <c:v>Ring Of Bells Nailsea BS484NQ</c:v>
                </c:pt>
                <c:pt idx="16">
                  <c:v>Coates House BS481AW</c:v>
                </c:pt>
                <c:pt idx="17">
                  <c:v>The Miners Rest BS419DJ</c:v>
                </c:pt>
                <c:pt idx="18">
                  <c:v>Rising Sun BS483BH</c:v>
                </c:pt>
                <c:pt idx="19">
                  <c:v>George Inn BS483PG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24.5014</c:v>
                </c:pt>
                <c:pt idx="1">
                  <c:v>17.9034</c:v>
                </c:pt>
                <c:pt idx="2">
                  <c:v>30.0755</c:v>
                </c:pt>
                <c:pt idx="3">
                  <c:v>14.5731</c:v>
                </c:pt>
                <c:pt idx="4">
                  <c:v>21.9297</c:v>
                </c:pt>
                <c:pt idx="5">
                  <c:v>27.0953</c:v>
                </c:pt>
                <c:pt idx="6">
                  <c:v>13.2599</c:v>
                </c:pt>
                <c:pt idx="7">
                  <c:v>16.6036</c:v>
                </c:pt>
                <c:pt idx="8">
                  <c:v>8.3791</c:v>
                </c:pt>
                <c:pt idx="9">
                  <c:v>8.843</c:v>
                </c:pt>
                <c:pt idx="10">
                  <c:v>29.8114</c:v>
                </c:pt>
                <c:pt idx="11">
                  <c:v>8.5502</c:v>
                </c:pt>
                <c:pt idx="12">
                  <c:v>6.5197</c:v>
                </c:pt>
                <c:pt idx="13">
                  <c:v>7.3474</c:v>
                </c:pt>
                <c:pt idx="14">
                  <c:v>10.4078</c:v>
                </c:pt>
                <c:pt idx="15">
                  <c:v>11.4279</c:v>
                </c:pt>
                <c:pt idx="16">
                  <c:v>14.9616</c:v>
                </c:pt>
                <c:pt idx="17">
                  <c:v>9.4376</c:v>
                </c:pt>
                <c:pt idx="18">
                  <c:v>25.9304</c:v>
                </c:pt>
                <c:pt idx="19">
                  <c:v>20.7166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7" Type="http://schemas.openxmlformats.org/officeDocument/2006/relationships/image" Target="../media/image32.png" /><Relationship Id="rId48" Type="http://schemas.openxmlformats.org/officeDocument/2006/relationships/image" Target="../media/image2.png" /><Relationship Id="rId49" Type="http://schemas.openxmlformats.org/officeDocument/2006/relationships/image" Target="../media/image3.svg" /><Relationship Id="rId50" Type="http://schemas.openxmlformats.org/officeDocument/2006/relationships/image" Target="../media/image4.png" /><Relationship Id="rId51" Type="http://schemas.openxmlformats.org/officeDocument/2006/relationships/image" Target="../media/image5.svg" /><Relationship Id="rId52" Type="http://schemas.openxmlformats.org/officeDocument/2006/relationships/image" Target="../media/image6.png" /><Relationship Id="rId53" Type="http://schemas.openxmlformats.org/officeDocument/2006/relationships/image" Target="../media/image7.svg" /><Relationship Id="rId54" Type="http://schemas.openxmlformats.org/officeDocument/2006/relationships/image" Target="../media/image8.png" /><Relationship Id="rId55" Type="http://schemas.openxmlformats.org/officeDocument/2006/relationships/image" Target="../media/image9.svg" /><Relationship Id="rId56" Type="http://schemas.openxmlformats.org/officeDocument/2006/relationships/image" Target="../media/image10.png" /><Relationship Id="rId57" Type="http://schemas.openxmlformats.org/officeDocument/2006/relationships/image" Target="../media/image11.svg" /><Relationship Id="rId58" Type="http://schemas.openxmlformats.org/officeDocument/2006/relationships/image" Target="../media/image12.png" /><Relationship Id="rId59" Type="http://schemas.openxmlformats.org/officeDocument/2006/relationships/image" Target="../media/image13.svg" /><Relationship Id="rId60" Type="http://schemas.openxmlformats.org/officeDocument/2006/relationships/image" Target="../media/image14.png" /><Relationship Id="rId61" Type="http://schemas.openxmlformats.org/officeDocument/2006/relationships/image" Target="../media/image15.svg" /><Relationship Id="rId62" Type="http://schemas.openxmlformats.org/officeDocument/2006/relationships/image" Target="../media/image16.png" /><Relationship Id="rId63" Type="http://schemas.openxmlformats.org/officeDocument/2006/relationships/image" Target="../media/image17.svg" /><Relationship Id="rId64" Type="http://schemas.openxmlformats.org/officeDocument/2006/relationships/image" Target="../media/image18.png" /><Relationship Id="rId65" Type="http://schemas.openxmlformats.org/officeDocument/2006/relationships/image" Target="../media/image19.svg" /><Relationship Id="rId66" Type="http://schemas.openxmlformats.org/officeDocument/2006/relationships/image" Target="../media/image20.png" /><Relationship Id="rId67" Type="http://schemas.openxmlformats.org/officeDocument/2006/relationships/image" Target="../media/image21.svg" /><Relationship Id="rId68" Type="http://schemas.openxmlformats.org/officeDocument/2006/relationships/image" Target="../media/image22.png" /><Relationship Id="rId69" Type="http://schemas.openxmlformats.org/officeDocument/2006/relationships/image" Target="../media/image23.svg" /><Relationship Id="rId70" Type="http://schemas.openxmlformats.org/officeDocument/2006/relationships/image" Target="../media/image24.png" /><Relationship Id="rId71" Type="http://schemas.openxmlformats.org/officeDocument/2006/relationships/image" Target="../media/image25.svg" /><Relationship Id="rId72" Type="http://schemas.openxmlformats.org/officeDocument/2006/relationships/image" Target="../media/image26.png" /><Relationship Id="rId73" Type="http://schemas.openxmlformats.org/officeDocument/2006/relationships/image" Target="../media/image27.svg" /><Relationship Id="rId74" Type="http://schemas.openxmlformats.org/officeDocument/2006/relationships/image" Target="../media/image28.png" /><Relationship Id="rId75" Type="http://schemas.openxmlformats.org/officeDocument/2006/relationships/image" Target="../media/image29.svg" /><Relationship Id="rId76" Type="http://schemas.openxmlformats.org/officeDocument/2006/relationships/image" Target="../media/image30.png" /><Relationship Id="rId77" Type="http://schemas.openxmlformats.org/officeDocument/2006/relationships/image" Target="../media/image31.svg" /><Relationship Id="rId78" Type="http://schemas.openxmlformats.org/officeDocument/2006/relationships/image" Target="../media/image63.png" /><Relationship Id="rId79" Type="http://schemas.openxmlformats.org/officeDocument/2006/relationships/image" Target="../media/image33.svg" /><Relationship Id="rId80" Type="http://schemas.openxmlformats.org/officeDocument/2006/relationships/image" Target="../media/image30.png" /><Relationship Id="rId81" Type="http://schemas.openxmlformats.org/officeDocument/2006/relationships/image" Target="../media/image31.svg" /><Relationship Id="rId82" Type="http://schemas.openxmlformats.org/officeDocument/2006/relationships/image" Target="../media/image63.png" /><Relationship Id="rId83" Type="http://schemas.openxmlformats.org/officeDocument/2006/relationships/image" Target="../media/image33.svg" /><Relationship Id="rId84" Type="http://schemas.openxmlformats.org/officeDocument/2006/relationships/image" Target="../media/image30.png" /><Relationship Id="rId85" Type="http://schemas.openxmlformats.org/officeDocument/2006/relationships/image" Target="../media/image31.svg" /><Relationship Id="rId86" Type="http://schemas.openxmlformats.org/officeDocument/2006/relationships/image" Target="../media/image63.png" /><Relationship Id="rId87" Type="http://schemas.openxmlformats.org/officeDocument/2006/relationships/image" Target="../media/image33.svg" /><Relationship Id="rId88" Type="http://schemas.openxmlformats.org/officeDocument/2006/relationships/image" Target="../media/image34.png" /><Relationship Id="rId89" Type="http://schemas.openxmlformats.org/officeDocument/2006/relationships/image" Target="../media/image35.svg" /><Relationship Id="rId90" Type="http://schemas.openxmlformats.org/officeDocument/2006/relationships/image" Target="../media/image34.png" /><Relationship Id="rId91" Type="http://schemas.openxmlformats.org/officeDocument/2006/relationships/image" Target="../media/image35.svg" /><Relationship Id="rId92" Type="http://schemas.openxmlformats.org/officeDocument/2006/relationships/image" Target="../media/image34.png" /><Relationship Id="rId93" Type="http://schemas.openxmlformats.org/officeDocument/2006/relationships/image" Target="../media/image35.svg" /><Relationship Id="rId94" Type="http://schemas.openxmlformats.org/officeDocument/2006/relationships/image" Target="../media/image36.png" /><Relationship Id="rId95" Type="http://schemas.openxmlformats.org/officeDocument/2006/relationships/image" Target="../media/image37.svg" /><Relationship Id="rId96" Type="http://schemas.openxmlformats.org/officeDocument/2006/relationships/image" Target="../media/image36.png" /><Relationship Id="rId97" Type="http://schemas.openxmlformats.org/officeDocument/2006/relationships/image" Target="../media/image37.svg" /><Relationship Id="rId98" Type="http://schemas.openxmlformats.org/officeDocument/2006/relationships/image" Target="../media/image38.png" /><Relationship Id="rId99" Type="http://schemas.openxmlformats.org/officeDocument/2006/relationships/image" Target="../media/image39.svg" /><Relationship Id="rId100" Type="http://schemas.openxmlformats.org/officeDocument/2006/relationships/image" Target="../media/image40.png" /><Relationship Id="rId101" Type="http://schemas.openxmlformats.org/officeDocument/2006/relationships/image" Target="../media/image41.svg" /><Relationship Id="rId102" Type="http://schemas.openxmlformats.org/officeDocument/2006/relationships/image" Target="../media/image42.png" /><Relationship Id="rId103" Type="http://schemas.openxmlformats.org/officeDocument/2006/relationships/image" Target="../media/image43.svg" /><Relationship Id="rId104" Type="http://schemas.openxmlformats.org/officeDocument/2006/relationships/image" Target="../media/image44.png" /><Relationship Id="rId105" Type="http://schemas.openxmlformats.org/officeDocument/2006/relationships/image" Target="../media/image45.svg" /><Relationship Id="rId106" Type="http://schemas.openxmlformats.org/officeDocument/2006/relationships/image" Target="../media/image6.png" /><Relationship Id="rId107" Type="http://schemas.openxmlformats.org/officeDocument/2006/relationships/image" Target="../media/image7.svg" /><Relationship Id="rId108" Type="http://schemas.openxmlformats.org/officeDocument/2006/relationships/image" Target="../media/image6.png" /><Relationship Id="rId109" Type="http://schemas.openxmlformats.org/officeDocument/2006/relationships/image" Target="../media/image7.svg" /><Relationship Id="rId110" Type="http://schemas.openxmlformats.org/officeDocument/2006/relationships/image" Target="../media/image6.png" /><Relationship Id="rId111" Type="http://schemas.openxmlformats.org/officeDocument/2006/relationships/image" Target="../media/image7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.xml" /><Relationship Id="rId19" Type="http://schemas.openxmlformats.org/officeDocument/2006/relationships/chart" Target="../charts/chart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.xml" /><Relationship Id="rId35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5.xml" /><Relationship Id="rId19" Type="http://schemas.openxmlformats.org/officeDocument/2006/relationships/chart" Target="../charts/chart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7.xml" /><Relationship Id="rId35" Type="http://schemas.openxmlformats.org/officeDocument/2006/relationships/chart" Target="../charts/chart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9.xml" /><Relationship Id="rId19" Type="http://schemas.openxmlformats.org/officeDocument/2006/relationships/chart" Target="../charts/chart1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1.xml" /><Relationship Id="rId35" Type="http://schemas.openxmlformats.org/officeDocument/2006/relationships/chart" Target="../charts/chart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3.xml" /><Relationship Id="rId19" Type="http://schemas.openxmlformats.org/officeDocument/2006/relationships/chart" Target="../charts/chart1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5.xml" /><Relationship Id="rId35" Type="http://schemas.openxmlformats.org/officeDocument/2006/relationships/chart" Target="../charts/chart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7.xml" /><Relationship Id="rId19" Type="http://schemas.openxmlformats.org/officeDocument/2006/relationships/chart" Target="../charts/chart18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9.xml" /><Relationship Id="rId35" Type="http://schemas.openxmlformats.org/officeDocument/2006/relationships/chart" Target="../charts/chart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1.xml" /><Relationship Id="rId19" Type="http://schemas.openxmlformats.org/officeDocument/2006/relationships/chart" Target="../charts/chart2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3.xml" /><Relationship Id="rId35" Type="http://schemas.openxmlformats.org/officeDocument/2006/relationships/chart" Target="../charts/chart2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5.xml" /><Relationship Id="rId19" Type="http://schemas.openxmlformats.org/officeDocument/2006/relationships/chart" Target="../charts/chart2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7.xml" /><Relationship Id="rId35" Type="http://schemas.openxmlformats.org/officeDocument/2006/relationships/chart" Target="../charts/chart2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9.xml" /><Relationship Id="rId19" Type="http://schemas.openxmlformats.org/officeDocument/2006/relationships/chart" Target="../charts/chart3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1.xml" /><Relationship Id="rId35" Type="http://schemas.openxmlformats.org/officeDocument/2006/relationships/chart" Target="../charts/chart3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3.xml" /><Relationship Id="rId19" Type="http://schemas.openxmlformats.org/officeDocument/2006/relationships/chart" Target="../charts/chart3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5.xml" /><Relationship Id="rId35" Type="http://schemas.openxmlformats.org/officeDocument/2006/relationships/chart" Target="../charts/chart3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7" Type="http://schemas.openxmlformats.org/officeDocument/2006/relationships/image" Target="../media/image241.png" /><Relationship Id="rId18" Type="http://schemas.openxmlformats.org/officeDocument/2006/relationships/image" Target="../media/image49.png" /><Relationship Id="rId19" Type="http://schemas.openxmlformats.org/officeDocument/2006/relationships/image" Target="../media/image50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8.png" /><Relationship Id="rId25" Type="http://schemas.openxmlformats.org/officeDocument/2006/relationships/image" Target="../media/image39.svg" /><Relationship Id="rId26" Type="http://schemas.openxmlformats.org/officeDocument/2006/relationships/image" Target="../media/image40.png" /><Relationship Id="rId27" Type="http://schemas.openxmlformats.org/officeDocument/2006/relationships/image" Target="../media/image41.svg" /><Relationship Id="rId28" Type="http://schemas.openxmlformats.org/officeDocument/2006/relationships/image" Target="../media/image42.png" /><Relationship Id="rId29" Type="http://schemas.openxmlformats.org/officeDocument/2006/relationships/image" Target="../media/image43.svg" /><Relationship Id="rId30" Type="http://schemas.openxmlformats.org/officeDocument/2006/relationships/image" Target="../media/image44.png" /><Relationship Id="rId31" Type="http://schemas.openxmlformats.org/officeDocument/2006/relationships/image" Target="../media/image45.svg" /><Relationship Id="rId32" Type="http://schemas.openxmlformats.org/officeDocument/2006/relationships/image" Target="../media/image2.png" /><Relationship Id="rId33" Type="http://schemas.openxmlformats.org/officeDocument/2006/relationships/image" Target="../media/image3.sv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chart" Target="../charts/chart37.xml" /><Relationship Id="rId19" Type="http://schemas.openxmlformats.org/officeDocument/2006/relationships/image" Target="../media/image2.png" /><Relationship Id="rId20" Type="http://schemas.openxmlformats.org/officeDocument/2006/relationships/image" Target="../media/image3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image" Target="../media/image38.png" /><Relationship Id="rId26" Type="http://schemas.openxmlformats.org/officeDocument/2006/relationships/image" Target="../media/image39.svg" /><Relationship Id="rId27" Type="http://schemas.openxmlformats.org/officeDocument/2006/relationships/image" Target="../media/image40.png" /><Relationship Id="rId28" Type="http://schemas.openxmlformats.org/officeDocument/2006/relationships/image" Target="../media/image41.svg" /><Relationship Id="rId29" Type="http://schemas.openxmlformats.org/officeDocument/2006/relationships/image" Target="../media/image42.png" /><Relationship Id="rId30" Type="http://schemas.openxmlformats.org/officeDocument/2006/relationships/image" Target="../media/image43.svg" /><Relationship Id="rId31" Type="http://schemas.openxmlformats.org/officeDocument/2006/relationships/image" Target="../media/image44.png" /><Relationship Id="rId32" Type="http://schemas.openxmlformats.org/officeDocument/2006/relationships/image" Target="../media/image45.svg" /><Relationship Id="rId33" Type="http://schemas.openxmlformats.org/officeDocument/2006/relationships/chart" Target="../charts/chart3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9.xml" /><Relationship Id="rId19" Type="http://schemas.openxmlformats.org/officeDocument/2006/relationships/chart" Target="../charts/chart4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41.xml" /><Relationship Id="rId35" Type="http://schemas.openxmlformats.org/officeDocument/2006/relationships/chart" Target="../charts/chart4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2.png" /><Relationship Id="rId17" Type="http://schemas.openxmlformats.org/officeDocument/2006/relationships/image" Target="../media/image3.svg" /><Relationship Id="rId18" Type="http://schemas.openxmlformats.org/officeDocument/2006/relationships/image" Target="../media/image36.png" /><Relationship Id="rId19" Type="http://schemas.openxmlformats.org/officeDocument/2006/relationships/image" Target="../media/image37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8.png" /><Relationship Id="rId23" Type="http://schemas.openxmlformats.org/officeDocument/2006/relationships/image" Target="../media/image39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42.png" /><Relationship Id="rId27" Type="http://schemas.openxmlformats.org/officeDocument/2006/relationships/image" Target="../media/image43.svg" /><Relationship Id="rId28" Type="http://schemas.openxmlformats.org/officeDocument/2006/relationships/image" Target="../media/image44.png" /><Relationship Id="rId29" Type="http://schemas.openxmlformats.org/officeDocument/2006/relationships/image" Target="../media/image45.svg" /><Relationship Id="rId30" Type="http://schemas.openxmlformats.org/officeDocument/2006/relationships/image" Target="../media/image46.png" /><Relationship Id="rId31" Type="http://schemas.openxmlformats.org/officeDocument/2006/relationships/image" Target="../media/image47.svg" /></Relationships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47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BS484BB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Moorend Spout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18.39%</a:t>
            </a:r>
            <a:endParaRPr lang="en-GB" sz="1100" b="1" dirty="0">
              <a:latin typeface="Montserrat"/>
            </a:endParaRP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Content Communities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£20.72</a:t>
            </a:r>
            <a:endParaRPr lang="en-GB" sz="1100" b="1" dirty="0">
              <a:latin typeface="Montserrat"/>
            </a:endParaRP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Harwest</a:t>
            </a:r>
            <a:endParaRPr lang="en-GB" sz="900" dirty="0">
              <a:latin typeface="Montserrat"/>
            </a:endParaRP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63.32%</a:t>
            </a:r>
            <a:endParaRPr lang="en-GB" sz="1100" b="1" dirty="0">
              <a:latin typeface="Montserrat"/>
            </a:endParaRP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Nailsea and Backwell(1.65 miles)</a:t>
            </a:r>
            <a:endParaRPr lang="en-GB" sz="900" dirty="0">
              <a:latin typeface="Montserrat"/>
            </a:endParaRP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Bristol</a:t>
            </a:r>
            <a:endParaRPr lang="en-GB" sz="900" dirty="0">
              <a:latin typeface="Montserrat"/>
            </a:endParaRP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BS483PG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6002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George Inn BS483PG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BS483BH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Rising Sun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The Old Farmhouse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BS482PF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49.08%</a:t>
            </a:r>
            <a:endParaRPr lang="en-GB" sz="1100" b="1" dirty="0">
              <a:latin typeface="Montserrat"/>
            </a:endParaRP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29.18%</a:t>
            </a:r>
            <a:endParaRPr lang="en-GB" sz="1100" b="1" dirty="0">
              <a:latin typeface="Montserrat"/>
            </a:endParaRP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24.26%</a:t>
            </a:r>
            <a:endParaRPr lang="en-GB" sz="1100" b="1" dirty="0">
              <a:latin typeface="Montserrat"/>
            </a:endParaRP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Liberation Group - Managed UK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 +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7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78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80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82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84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8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9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9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9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9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9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10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10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10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0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0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4297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BS483PG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27501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1444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George Inn BS483PG and 97 Chains in 3 Miles from 05/04/2023 - 27/03/2024 split by Day of Week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George Inn BS483PG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BS483PG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27501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1444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George Inn BS483PG and 97 Chains in 3 Miles from 05/04/2023 - 27/03/2024 and the number of visits made Per Annum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George Inn BS483PG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BS483PG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27501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1444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BS483PG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1444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George Inn BS483PG and 97 Chains in 3 Miles from 05/04/2023 - 27/03/2024 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BS483PG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1444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George Inn BS483PG and 97 Chains in 3 Miles from 05/04/2023 - 27/03/2024 split by Age Range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George Inn BS483PG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BS483PG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14403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770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George Inn BS483PG and 97 Chains in 3 Miles from 05/04/2023 - 27/03/2024 split by Affluence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George Inn BS483PG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BS483PG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14481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773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George Inn BS483PG and 97 Chains in 3 Miles from 05/04/2023 - 27/03/2024 split by Gender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George Inn BS483PG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BS483PG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14481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773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George Inn BS483PG and 97 Chains in 3 Miles from 05/04/2023 - 27/03/2024 split by Segment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George Inn BS483PG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BS483PG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27501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1444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George Inn BS483PG and 97 Chains in 3 Miles from 05/04/2023 - 27/03/2024 split by Distance travelled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George Inn BS483PG compare versus its competitors based on travel distances?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BS483PG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14019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752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17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George Inn BS483PG for 05/04/2023 - 27/03/2024 live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George Inn BS483PG come from?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BS483PG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752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George Inn BS483PG, who are the top 20 competitors from 97 Chains in 3 Miles for 05/04/2023 - 27/03/2024 split by Venue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George Inn BS483PG also visit?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BS483PG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1444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George Inn BS483PG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BS483PG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1444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George Inn BS483PG compare to the national average (1 = low, 10 = high)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BS483PG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 rot="0"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524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Data Type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Name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250m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500m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1 mile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 mile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3 miles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 mile Spend vs National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Total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Annual Sales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£952K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£952K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£4.40M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£53.77M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 - Thu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31.3%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46.7%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Fri - Sat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48.4%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38.7%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Sun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 to 24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 to 34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 to 44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 to 54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 to 64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26.2%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 to 74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75+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Business Elite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Prosperous Professionals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Flourishing Society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Content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White Collar Neighbourhoods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Enterprising Mainstream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Paying The Mortgage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Cash Conscious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13.0%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 A Budget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Value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AB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30.0%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30.0%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32.6%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30.4%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C1C2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46.4%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52.6%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Characters>0</Characters>
  <Company/>
  <Lines>0</Lines>
  <MMClips>0</MMClips>
  <Notes>0</Notes>
  <Pages>0</Pages>
  <Paragraphs>198</Paragraphs>
  <PresentationFormat>Widescreen</PresentationFormat>
  <HiddenSlides>0</HiddenSlides>
  <LinksUpToDate>false</LinksUpToDate>
  <ScaleCrop>false</ScaleCrop>
  <Slides>16</Slides>
  <TotalTime>8484</TotalTime>
  <Words>470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Hospitality Data Insights Ltd</dc:creator>
  <cp:lastModifiedBy>Tom</cp:lastModifiedBy>
  <dcterms:created xsi:type="dcterms:W3CDTF">2023-02-27T15:44:52Z</dcterms:created>
  <dcterms:modified xsi:type="dcterms:W3CDTF">2024-03-14T10:30:41Z</dcterms:modified>
  <cp:revision>133</cp:revision>
  <dc:title>PowerPoint Presentation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