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olors43.xml" ContentType="application/vnd.ms-office.chartcolorstyle+xml"/>
  <Override PartName="/ppt/charts/style43.xml" ContentType="application/vnd.ms-office.chartstyl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olors45.xml" ContentType="application/vnd.ms-office.chartcolorstyle+xml"/>
  <Override PartName="/ppt/charts/style45.xml" ContentType="application/vnd.ms-office.chartstyle+xml"/>
  <Override PartName="/ppt/charts/chart45.xml" ContentType="application/vnd.openxmlformats-officedocument.drawingml.chart+xml"/>
  <Override PartName="/ppt/charts/chart46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>
        <p:scale>
          <a:sx n="100" d="100"/>
          <a:sy n="100" d="100"/>
        </p:scale>
        <p:origin x="9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0" Type="http://schemas.openxmlformats.org/officeDocument/2006/relationships/slide" Target="slides/slide34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4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2.xlsx" /><Relationship Id="rId2" Type="http://schemas.microsoft.com/office/2011/relationships/chartColorStyle" Target="colors43.xml" /><Relationship Id="rId3" Type="http://schemas.microsoft.com/office/2011/relationships/chartStyle" Target="style43.xml" /></Relationships>
</file>

<file path=ppt/charts/_rels/chart4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3.xlsx" /></Relationships>
</file>

<file path=ppt/charts/_rels/chart4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4.xlsx" /><Relationship Id="rId2" Type="http://schemas.microsoft.com/office/2011/relationships/chartColorStyle" Target="colors45.xml" /><Relationship Id="rId3" Type="http://schemas.microsoft.com/office/2011/relationships/chartStyle" Target="style45.xml" /></Relationships>
</file>

<file path=ppt/charts/_rels/chart4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5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0.0736</c:v>
                </c:pt>
                <c:pt idx="1">
                  <c:v>0.074</c:v>
                </c:pt>
                <c:pt idx="2">
                  <c:v>0.0933</c:v>
                </c:pt>
                <c:pt idx="3">
                  <c:v>0.1082</c:v>
                </c:pt>
                <c:pt idx="4">
                  <c:v>0.1952</c:v>
                </c:pt>
                <c:pt idx="5">
                  <c:v>0.2691</c:v>
                </c:pt>
                <c:pt idx="6">
                  <c:v>0.1862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Havelock Arms NE388AJ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0.0977</c:v>
                </c:pt>
                <c:pt idx="1">
                  <c:v>0.0974</c:v>
                </c:pt>
                <c:pt idx="2">
                  <c:v>0.1169</c:v>
                </c:pt>
                <c:pt idx="3">
                  <c:v>0.1096</c:v>
                </c:pt>
                <c:pt idx="4">
                  <c:v>0.2031</c:v>
                </c:pt>
                <c:pt idx="5">
                  <c:v>0.2177</c:v>
                </c:pt>
                <c:pt idx="6">
                  <c:v>0.1572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Courtyard NE388AB</c:v>
                </c:pt>
                <c:pt idx="1">
                  <c:v>Prospect Houghton Le Spring DH47EJ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1.5794</c:v>
                </c:pt>
                <c:pt idx="1">
                  <c:v>1.2228</c:v>
                </c:pt>
                <c:pt idx="2">
                  <c:v>1.1501</c:v>
                </c:pt>
                <c:pt idx="3">
                  <c:v>0.8187</c:v>
                </c:pt>
                <c:pt idx="4">
                  <c:v>0.756</c:v>
                </c:pt>
                <c:pt idx="5">
                  <c:v>0.733</c:v>
                </c:pt>
                <c:pt idx="6">
                  <c:v>0.6864</c:v>
                </c:pt>
                <c:pt idx="7">
                  <c:v>0.6862</c:v>
                </c:pt>
                <c:pt idx="8">
                  <c:v>0.2003</c:v>
                </c:pt>
                <c:pt idx="9">
                  <c:v>0.1048</c:v>
                </c:pt>
                <c:pt idx="10">
                  <c:v>0.0658</c:v>
                </c:pt>
                <c:pt idx="11">
                  <c:v>0.0197</c:v>
                </c:pt>
                <c:pt idx="12">
                  <c:v>0.0163</c:v>
                </c:pt>
                <c:pt idx="13">
                  <c:v>-0.1809</c:v>
                </c:pt>
                <c:pt idx="14">
                  <c:v>-0.2352</c:v>
                </c:pt>
                <c:pt idx="15">
                  <c:v>-0.2365</c:v>
                </c:pt>
                <c:pt idx="16">
                  <c:v>-0.2698</c:v>
                </c:pt>
                <c:pt idx="17">
                  <c:v>-1.8722</c:v>
                </c:pt>
                <c:pt idx="18">
                  <c:v>-2.5828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Prospect Houghton Le Spring DH47EJ</c:v>
                </c:pt>
                <c:pt idx="1">
                  <c:v>Havlock NE388AJ</c:v>
                </c:pt>
                <c:pt idx="2">
                  <c:v>Washington Arms Washington NE387AB</c:v>
                </c:pt>
                <c:pt idx="3">
                  <c:v>Biddick Inn Washington NE388AJ</c:v>
                </c:pt>
                <c:pt idx="4">
                  <c:v>Steps (Washington) NE387HP</c:v>
                </c:pt>
                <c:pt idx="5">
                  <c:v>Monument DH47ER</c:v>
                </c:pt>
                <c:pt idx="6">
                  <c:v>Beehive DH45PW</c:v>
                </c:pt>
                <c:pt idx="7">
                  <c:v>The Sir William de Wessyngton NE372SY</c:v>
                </c:pt>
                <c:pt idx="8">
                  <c:v>Stackyard Houghton Le Spring DH44NB</c:v>
                </c:pt>
                <c:pt idx="9">
                  <c:v>Courtyard NE388AB</c:v>
                </c:pt>
                <c:pt idx="10">
                  <c:v>Wessington NE371EE</c:v>
                </c:pt>
                <c:pt idx="11">
                  <c:v>Victoria Hotel Washington NE387DJ</c:v>
                </c:pt>
                <c:pt idx="12">
                  <c:v>Oasis Washington NE387SA</c:v>
                </c:pt>
                <c:pt idx="13">
                  <c:v>Cherry Tree NE380DL</c:v>
                </c:pt>
                <c:pt idx="14">
                  <c:v>New Tavern NE372AL</c:v>
                </c:pt>
                <c:pt idx="15">
                  <c:v>Sky Lounge NE387EJ</c:v>
                </c:pt>
                <c:pt idx="16">
                  <c:v>The Middle Inn NE372AL</c:v>
                </c:pt>
                <c:pt idx="17">
                  <c:v>Cross Keys NE387AB</c:v>
                </c:pt>
                <c:pt idx="18">
                  <c:v>The Blue Bell Inn NE371NP</c:v>
                </c:pt>
                <c:pt idx="19">
                  <c:v>Havelock Arms NE388AJ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0.0695</c:v>
                </c:pt>
                <c:pt idx="1">
                  <c:v>0</c:v>
                </c:pt>
                <c:pt idx="2">
                  <c:v>0.0679</c:v>
                </c:pt>
                <c:pt idx="3">
                  <c:v>0.0519</c:v>
                </c:pt>
                <c:pt idx="4">
                  <c:v>0.0329</c:v>
                </c:pt>
                <c:pt idx="5">
                  <c:v>0.0085</c:v>
                </c:pt>
                <c:pt idx="6">
                  <c:v>0.0456</c:v>
                </c:pt>
                <c:pt idx="7">
                  <c:v>0.0897</c:v>
                </c:pt>
                <c:pt idx="8">
                  <c:v>0.0432</c:v>
                </c:pt>
                <c:pt idx="9">
                  <c:v>0.0457</c:v>
                </c:pt>
                <c:pt idx="10">
                  <c:v>0.0217</c:v>
                </c:pt>
                <c:pt idx="11">
                  <c:v>0.0644</c:v>
                </c:pt>
                <c:pt idx="12">
                  <c:v>0.0573</c:v>
                </c:pt>
                <c:pt idx="13">
                  <c:v>0.0528</c:v>
                </c:pt>
                <c:pt idx="14">
                  <c:v>0.0607</c:v>
                </c:pt>
                <c:pt idx="15">
                  <c:v>0.0503</c:v>
                </c:pt>
                <c:pt idx="16">
                  <c:v>0.0409</c:v>
                </c:pt>
                <c:pt idx="17">
                  <c:v>0.0697</c:v>
                </c:pt>
                <c:pt idx="18">
                  <c:v>0.0372</c:v>
                </c:pt>
                <c:pt idx="19">
                  <c:v>0.0892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Prospect Houghton Le Spring DH47EJ</c:v>
                </c:pt>
                <c:pt idx="1">
                  <c:v>Havlock NE388AJ</c:v>
                </c:pt>
                <c:pt idx="2">
                  <c:v>Washington Arms Washington NE387AB</c:v>
                </c:pt>
                <c:pt idx="3">
                  <c:v>Biddick Inn Washington NE388AJ</c:v>
                </c:pt>
                <c:pt idx="4">
                  <c:v>Steps (Washington) NE387HP</c:v>
                </c:pt>
                <c:pt idx="5">
                  <c:v>Monument DH47ER</c:v>
                </c:pt>
                <c:pt idx="6">
                  <c:v>Beehive DH45PW</c:v>
                </c:pt>
                <c:pt idx="7">
                  <c:v>The Sir William de Wessyngton NE372SY</c:v>
                </c:pt>
                <c:pt idx="8">
                  <c:v>Stackyard Houghton Le Spring DH44NB</c:v>
                </c:pt>
                <c:pt idx="9">
                  <c:v>Courtyard NE388AB</c:v>
                </c:pt>
                <c:pt idx="10">
                  <c:v>Wessington NE371EE</c:v>
                </c:pt>
                <c:pt idx="11">
                  <c:v>Victoria Hotel Washington NE387DJ</c:v>
                </c:pt>
                <c:pt idx="12">
                  <c:v>Oasis Washington NE387SA</c:v>
                </c:pt>
                <c:pt idx="13">
                  <c:v>Cherry Tree NE380DL</c:v>
                </c:pt>
                <c:pt idx="14">
                  <c:v>New Tavern NE372AL</c:v>
                </c:pt>
                <c:pt idx="15">
                  <c:v>Sky Lounge NE387EJ</c:v>
                </c:pt>
                <c:pt idx="16">
                  <c:v>The Middle Inn NE372AL</c:v>
                </c:pt>
                <c:pt idx="17">
                  <c:v>Cross Keys NE387AB</c:v>
                </c:pt>
                <c:pt idx="18">
                  <c:v>The Blue Bell Inn NE371NP</c:v>
                </c:pt>
                <c:pt idx="19">
                  <c:v>Havelock Arms NE388AJ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0.0938</c:v>
                </c:pt>
                <c:pt idx="1">
                  <c:v>0.0205</c:v>
                </c:pt>
                <c:pt idx="2">
                  <c:v>0.0866</c:v>
                </c:pt>
                <c:pt idx="3">
                  <c:v>0.0616</c:v>
                </c:pt>
                <c:pt idx="4">
                  <c:v>0.0404</c:v>
                </c:pt>
                <c:pt idx="5">
                  <c:v>0.014</c:v>
                </c:pt>
                <c:pt idx="6">
                  <c:v>0.0505</c:v>
                </c:pt>
                <c:pt idx="7">
                  <c:v>0.0932</c:v>
                </c:pt>
                <c:pt idx="8">
                  <c:v>0.0463</c:v>
                </c:pt>
                <c:pt idx="9">
                  <c:v>0.048</c:v>
                </c:pt>
                <c:pt idx="10">
                  <c:v>0.0227</c:v>
                </c:pt>
                <c:pt idx="11">
                  <c:v>0.0641</c:v>
                </c:pt>
                <c:pt idx="12">
                  <c:v>0.0561</c:v>
                </c:pt>
                <c:pt idx="13">
                  <c:v>0.0511</c:v>
                </c:pt>
                <c:pt idx="14">
                  <c:v>0.0567</c:v>
                </c:pt>
                <c:pt idx="15">
                  <c:v>0.0456</c:v>
                </c:pt>
                <c:pt idx="16">
                  <c:v>0.0261</c:v>
                </c:pt>
                <c:pt idx="17">
                  <c:v>0.0543</c:v>
                </c:pt>
                <c:pt idx="18">
                  <c:v>0.0161</c:v>
                </c:pt>
                <c:pt idx="19">
                  <c:v>0.0512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Prospect Houghton Le Spring DH47EJ</c:v>
                </c:pt>
                <c:pt idx="1">
                  <c:v>Havlock NE388AJ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0.0243</c:v>
                </c:pt>
                <c:pt idx="1">
                  <c:v>0.0205</c:v>
                </c:pt>
                <c:pt idx="2">
                  <c:v>0.0187</c:v>
                </c:pt>
                <c:pt idx="3">
                  <c:v>0.0097</c:v>
                </c:pt>
                <c:pt idx="4">
                  <c:v>0.0075</c:v>
                </c:pt>
                <c:pt idx="5">
                  <c:v>0.0055</c:v>
                </c:pt>
                <c:pt idx="6">
                  <c:v>0.0049</c:v>
                </c:pt>
                <c:pt idx="7">
                  <c:v>0.0035</c:v>
                </c:pt>
                <c:pt idx="8">
                  <c:v>0.0031</c:v>
                </c:pt>
                <c:pt idx="9">
                  <c:v>0.0023</c:v>
                </c:pt>
                <c:pt idx="10">
                  <c:v>0.001</c:v>
                </c:pt>
                <c:pt idx="11">
                  <c:v>-0.0003</c:v>
                </c:pt>
                <c:pt idx="12">
                  <c:v>-0.0012</c:v>
                </c:pt>
                <c:pt idx="13">
                  <c:v>-0.0017</c:v>
                </c:pt>
                <c:pt idx="14">
                  <c:v>-0.004</c:v>
                </c:pt>
                <c:pt idx="15">
                  <c:v>-0.0047</c:v>
                </c:pt>
                <c:pt idx="16">
                  <c:v>-0.0148</c:v>
                </c:pt>
                <c:pt idx="17">
                  <c:v>-0.0154</c:v>
                </c:pt>
                <c:pt idx="18">
                  <c:v>-0.0211</c:v>
                </c:pt>
                <c:pt idx="19">
                  <c:v>-0.038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0.0621</c:v>
                </c:pt>
                <c:pt idx="1">
                  <c:v>0.1312</c:v>
                </c:pt>
                <c:pt idx="2">
                  <c:v>0.2312</c:v>
                </c:pt>
                <c:pt idx="3">
                  <c:v>0.2427</c:v>
                </c:pt>
                <c:pt idx="4">
                  <c:v>0.1966</c:v>
                </c:pt>
                <c:pt idx="5">
                  <c:v>0.0985</c:v>
                </c:pt>
                <c:pt idx="6">
                  <c:v>0.0375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Havelock Arms NE388AJ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0.0484</c:v>
                </c:pt>
                <c:pt idx="1">
                  <c:v>0.1248</c:v>
                </c:pt>
                <c:pt idx="2">
                  <c:v>0.1991</c:v>
                </c:pt>
                <c:pt idx="3">
                  <c:v>0.2311</c:v>
                </c:pt>
                <c:pt idx="4">
                  <c:v>0.2293</c:v>
                </c:pt>
                <c:pt idx="5">
                  <c:v>0.1322</c:v>
                </c:pt>
                <c:pt idx="6">
                  <c:v>0.0347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-0.0137</c:v>
                </c:pt>
                <c:pt idx="1">
                  <c:v>-0.0064</c:v>
                </c:pt>
                <c:pt idx="2">
                  <c:v>-0.0321</c:v>
                </c:pt>
                <c:pt idx="3">
                  <c:v>-0.0116</c:v>
                </c:pt>
                <c:pt idx="4">
                  <c:v>0.0327</c:v>
                </c:pt>
                <c:pt idx="5">
                  <c:v>0.0337</c:v>
                </c:pt>
                <c:pt idx="6">
                  <c:v>-0.0028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0.0241</c:v>
                </c:pt>
                <c:pt idx="1">
                  <c:v>0.0234</c:v>
                </c:pt>
                <c:pt idx="2">
                  <c:v>0.0236</c:v>
                </c:pt>
                <c:pt idx="3">
                  <c:v>0.0014</c:v>
                </c:pt>
                <c:pt idx="4">
                  <c:v>0.0079</c:v>
                </c:pt>
                <c:pt idx="5">
                  <c:v>-0.0514</c:v>
                </c:pt>
                <c:pt idx="6">
                  <c:v>-0.029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0.0725</c:v>
                </c:pt>
                <c:pt idx="1">
                  <c:v>0.3902</c:v>
                </c:pt>
                <c:pt idx="2">
                  <c:v>0.5372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Havelock Arms NE388AJ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0.1961</c:v>
                </c:pt>
                <c:pt idx="1">
                  <c:v>0.3818</c:v>
                </c:pt>
                <c:pt idx="2">
                  <c:v>0.422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0.1236</c:v>
                </c:pt>
                <c:pt idx="1">
                  <c:v>-0.0084</c:v>
                </c:pt>
                <c:pt idx="2">
                  <c:v>-0.1152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0.3431</c:v>
                </c:pt>
                <c:pt idx="1">
                  <c:v>0.6568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Havelock Arms NE388AJ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0.4477</c:v>
                </c:pt>
                <c:pt idx="1">
                  <c:v>0.5522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0.1046</c:v>
                </c:pt>
                <c:pt idx="1">
                  <c:v>-0.1046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0.1396</c:v>
                </c:pt>
                <c:pt idx="1">
                  <c:v>0.1302</c:v>
                </c:pt>
                <c:pt idx="2">
                  <c:v>0.1066</c:v>
                </c:pt>
                <c:pt idx="3">
                  <c:v>0.2632</c:v>
                </c:pt>
                <c:pt idx="4">
                  <c:v>0.0856</c:v>
                </c:pt>
                <c:pt idx="5">
                  <c:v>0.1491</c:v>
                </c:pt>
                <c:pt idx="6">
                  <c:v>0.0836</c:v>
                </c:pt>
                <c:pt idx="7">
                  <c:v>0.0418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Havelock Arms NE388AJ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0.1734</c:v>
                </c:pt>
                <c:pt idx="1">
                  <c:v>0.0595</c:v>
                </c:pt>
                <c:pt idx="2">
                  <c:v>0.171</c:v>
                </c:pt>
                <c:pt idx="3">
                  <c:v>0.1779</c:v>
                </c:pt>
                <c:pt idx="4">
                  <c:v>0.1294</c:v>
                </c:pt>
                <c:pt idx="5">
                  <c:v>0.1149</c:v>
                </c:pt>
                <c:pt idx="6">
                  <c:v>0.0909</c:v>
                </c:pt>
                <c:pt idx="7">
                  <c:v>0.0826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0.0338</c:v>
                </c:pt>
                <c:pt idx="1">
                  <c:v>-0.0707</c:v>
                </c:pt>
                <c:pt idx="2">
                  <c:v>0.0644</c:v>
                </c:pt>
                <c:pt idx="3">
                  <c:v>-0.0853</c:v>
                </c:pt>
                <c:pt idx="4">
                  <c:v>0.0438</c:v>
                </c:pt>
                <c:pt idx="5">
                  <c:v>-0.0342</c:v>
                </c:pt>
                <c:pt idx="6">
                  <c:v>0.0073</c:v>
                </c:pt>
                <c:pt idx="7">
                  <c:v>0.0408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0.4497</c:v>
                </c:pt>
                <c:pt idx="1">
                  <c:v>0.3026</c:v>
                </c:pt>
                <c:pt idx="2">
                  <c:v>0.0853</c:v>
                </c:pt>
                <c:pt idx="3">
                  <c:v>0.0648</c:v>
                </c:pt>
                <c:pt idx="4">
                  <c:v>0.0265</c:v>
                </c:pt>
                <c:pt idx="5">
                  <c:v>0.0114</c:v>
                </c:pt>
                <c:pt idx="6">
                  <c:v>0.0593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Havelock Arms NE388AJ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0.2462</c:v>
                </c:pt>
                <c:pt idx="1">
                  <c:v>0.4693</c:v>
                </c:pt>
                <c:pt idx="2">
                  <c:v>0.1319</c:v>
                </c:pt>
                <c:pt idx="3">
                  <c:v>0.0769</c:v>
                </c:pt>
                <c:pt idx="4">
                  <c:v>0.0296</c:v>
                </c:pt>
                <c:pt idx="5">
                  <c:v>0.0014</c:v>
                </c:pt>
                <c:pt idx="6">
                  <c:v>0.0444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-0.2035</c:v>
                </c:pt>
                <c:pt idx="1">
                  <c:v>0.1667</c:v>
                </c:pt>
                <c:pt idx="2">
                  <c:v>0.0466</c:v>
                </c:pt>
                <c:pt idx="3">
                  <c:v>0.0121</c:v>
                </c:pt>
                <c:pt idx="4">
                  <c:v>0.0031</c:v>
                </c:pt>
                <c:pt idx="5">
                  <c:v>-0.01</c:v>
                </c:pt>
                <c:pt idx="6">
                  <c:v>-0.0149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Havelock Arms NE388AJ</c:v>
                </c:pt>
                <c:pt idx="1">
                  <c:v>Biddick Inn Washington NE388AJ</c:v>
                </c:pt>
                <c:pt idx="2">
                  <c:v>Washington Arms Washington NE387AB</c:v>
                </c:pt>
                <c:pt idx="3">
                  <c:v>Cross Keys NE387AB</c:v>
                </c:pt>
                <c:pt idx="4">
                  <c:v>Victoria Hotel Washington NE387DJ</c:v>
                </c:pt>
                <c:pt idx="5">
                  <c:v>Sky Lounge NE387EJ</c:v>
                </c:pt>
                <c:pt idx="6">
                  <c:v>Steps (Washington) NE387HP</c:v>
                </c:pt>
                <c:pt idx="7">
                  <c:v>New Tavern NE372AL</c:v>
                </c:pt>
                <c:pt idx="8">
                  <c:v>Havlock NE388AJ</c:v>
                </c:pt>
                <c:pt idx="9">
                  <c:v>The Sir William de Wessyngton NE372SY</c:v>
                </c:pt>
                <c:pt idx="10">
                  <c:v>Prospect Houghton Le Spring DH47EJ</c:v>
                </c:pt>
                <c:pt idx="11">
                  <c:v>Courtyard NE388AB</c:v>
                </c:pt>
                <c:pt idx="12">
                  <c:v>Cherry Tree NE380DL</c:v>
                </c:pt>
                <c:pt idx="13">
                  <c:v>The Middle Inn NE372AL</c:v>
                </c:pt>
                <c:pt idx="14">
                  <c:v>Beehive DH45PW</c:v>
                </c:pt>
                <c:pt idx="15">
                  <c:v>Stackyard Houghton Le Spring DH44NB</c:v>
                </c:pt>
                <c:pt idx="16">
                  <c:v>Wessington NE371EE</c:v>
                </c:pt>
                <c:pt idx="17">
                  <c:v>The Blue Bell Inn NE371NP</c:v>
                </c:pt>
                <c:pt idx="18">
                  <c:v>Monument DH47ER</c:v>
                </c:pt>
                <c:pt idx="19">
                  <c:v>Oasis Washington NE387SA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0.22</c:v>
                </c:pt>
                <c:pt idx="1">
                  <c:v>0.087</c:v>
                </c:pt>
                <c:pt idx="2">
                  <c:v>0.0857</c:v>
                </c:pt>
                <c:pt idx="3">
                  <c:v>0.0582</c:v>
                </c:pt>
                <c:pt idx="4">
                  <c:v>0.0575</c:v>
                </c:pt>
                <c:pt idx="5">
                  <c:v>0.0547</c:v>
                </c:pt>
                <c:pt idx="6">
                  <c:v>0.0471</c:v>
                </c:pt>
                <c:pt idx="7">
                  <c:v>0.0439</c:v>
                </c:pt>
                <c:pt idx="8">
                  <c:v>0.0436</c:v>
                </c:pt>
                <c:pt idx="9">
                  <c:v>0.0424</c:v>
                </c:pt>
                <c:pt idx="10">
                  <c:v>0.0404</c:v>
                </c:pt>
                <c:pt idx="11">
                  <c:v>0.0388</c:v>
                </c:pt>
                <c:pt idx="12">
                  <c:v>0.0376</c:v>
                </c:pt>
                <c:pt idx="13">
                  <c:v>0.0271</c:v>
                </c:pt>
                <c:pt idx="14">
                  <c:v>0.0222</c:v>
                </c:pt>
                <c:pt idx="15">
                  <c:v>0.0221</c:v>
                </c:pt>
                <c:pt idx="16">
                  <c:v>0.0185</c:v>
                </c:pt>
                <c:pt idx="17">
                  <c:v>0.0184</c:v>
                </c:pt>
                <c:pt idx="18">
                  <c:v>0.017</c:v>
                </c:pt>
                <c:pt idx="19">
                  <c:v>0.0166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Havlock NE388AJ</c:v>
                </c:pt>
                <c:pt idx="1">
                  <c:v>Biddick Inn Washington NE388AJ</c:v>
                </c:pt>
                <c:pt idx="2">
                  <c:v>Washington Arms Washington NE387AB</c:v>
                </c:pt>
                <c:pt idx="3">
                  <c:v>Victoria Hotel Washington NE387DJ</c:v>
                </c:pt>
                <c:pt idx="4">
                  <c:v>Steps (Washington) NE387HP</c:v>
                </c:pt>
                <c:pt idx="5">
                  <c:v>Beehive DH45PW</c:v>
                </c:pt>
                <c:pt idx="6">
                  <c:v>Cherry Tree NE380DL</c:v>
                </c:pt>
                <c:pt idx="7">
                  <c:v>Wessington NE371EE</c:v>
                </c:pt>
                <c:pt idx="8">
                  <c:v>Courtyard NE388AB</c:v>
                </c:pt>
                <c:pt idx="9">
                  <c:v>Stackyard Houghton Le Spring DH44NB</c:v>
                </c:pt>
                <c:pt idx="10">
                  <c:v>Monument DH47ER</c:v>
                </c:pt>
                <c:pt idx="11">
                  <c:v>Prospect Houghton Le Spring DH47EJ</c:v>
                </c:pt>
                <c:pt idx="12">
                  <c:v>New Tavern NE372AL</c:v>
                </c:pt>
                <c:pt idx="13">
                  <c:v>The Sir William de Wessyngton NE372SY</c:v>
                </c:pt>
                <c:pt idx="14">
                  <c:v>Sky Lounge NE387EJ</c:v>
                </c:pt>
                <c:pt idx="15">
                  <c:v>Oasis Washington NE387SA</c:v>
                </c:pt>
                <c:pt idx="16">
                  <c:v>The Middle Inn NE372AL</c:v>
                </c:pt>
                <c:pt idx="17">
                  <c:v>Cross Keys NE387AB</c:v>
                </c:pt>
                <c:pt idx="18">
                  <c:v>The Blue Bell Inn NE371NP</c:v>
                </c:pt>
                <c:pt idx="19">
                  <c:v>Havelock Arms NE388AJ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0.0597</c:v>
                </c:pt>
                <c:pt idx="2">
                  <c:v>0.0694</c:v>
                </c:pt>
                <c:pt idx="3">
                  <c:v>0.0603</c:v>
                </c:pt>
                <c:pt idx="4">
                  <c:v>0.0309</c:v>
                </c:pt>
                <c:pt idx="5">
                  <c:v>0.0175</c:v>
                </c:pt>
                <c:pt idx="6">
                  <c:v>0.0554</c:v>
                </c:pt>
                <c:pt idx="7">
                  <c:v>0.0094</c:v>
                </c:pt>
                <c:pt idx="8">
                  <c:v>0.0481</c:v>
                </c:pt>
                <c:pt idx="9">
                  <c:v>0.0196</c:v>
                </c:pt>
                <c:pt idx="10">
                  <c:v>0.0113</c:v>
                </c:pt>
                <c:pt idx="11">
                  <c:v>0.0423</c:v>
                </c:pt>
                <c:pt idx="12">
                  <c:v>0.0516</c:v>
                </c:pt>
                <c:pt idx="13">
                  <c:v>0.0445</c:v>
                </c:pt>
                <c:pt idx="14">
                  <c:v>0.0584</c:v>
                </c:pt>
                <c:pt idx="15">
                  <c:v>0.0303</c:v>
                </c:pt>
                <c:pt idx="16">
                  <c:v>0.0407</c:v>
                </c:pt>
                <c:pt idx="17">
                  <c:v>0.084</c:v>
                </c:pt>
                <c:pt idx="18">
                  <c:v>0.0352</c:v>
                </c:pt>
                <c:pt idx="19">
                  <c:v>0.2305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Havlock NE388AJ</c:v>
                </c:pt>
                <c:pt idx="1">
                  <c:v>Biddick Inn Washington NE388AJ</c:v>
                </c:pt>
                <c:pt idx="2">
                  <c:v>Washington Arms Washington NE387AB</c:v>
                </c:pt>
                <c:pt idx="3">
                  <c:v>Victoria Hotel Washington NE387DJ</c:v>
                </c:pt>
                <c:pt idx="4">
                  <c:v>Steps (Washington) NE387HP</c:v>
                </c:pt>
                <c:pt idx="5">
                  <c:v>Beehive DH45PW</c:v>
                </c:pt>
                <c:pt idx="6">
                  <c:v>Cherry Tree NE380DL</c:v>
                </c:pt>
                <c:pt idx="7">
                  <c:v>Wessington NE371EE</c:v>
                </c:pt>
                <c:pt idx="8">
                  <c:v>Courtyard NE388AB</c:v>
                </c:pt>
                <c:pt idx="9">
                  <c:v>Stackyard Houghton Le Spring DH44NB</c:v>
                </c:pt>
                <c:pt idx="10">
                  <c:v>Monument DH47ER</c:v>
                </c:pt>
                <c:pt idx="11">
                  <c:v>Prospect Houghton Le Spring DH47EJ</c:v>
                </c:pt>
                <c:pt idx="12">
                  <c:v>New Tavern NE372AL</c:v>
                </c:pt>
                <c:pt idx="13">
                  <c:v>The Sir William de Wessyngton NE372SY</c:v>
                </c:pt>
                <c:pt idx="14">
                  <c:v>Sky Lounge NE387EJ</c:v>
                </c:pt>
                <c:pt idx="15">
                  <c:v>Oasis Washington NE387SA</c:v>
                </c:pt>
                <c:pt idx="16">
                  <c:v>The Middle Inn NE372AL</c:v>
                </c:pt>
                <c:pt idx="17">
                  <c:v>Cross Keys NE387AB</c:v>
                </c:pt>
                <c:pt idx="18">
                  <c:v>The Blue Bell Inn NE371NP</c:v>
                </c:pt>
                <c:pt idx="19">
                  <c:v>Havelock Arms NE388AJ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0.0387</c:v>
                </c:pt>
                <c:pt idx="1">
                  <c:v>0.0851</c:v>
                </c:pt>
                <c:pt idx="2">
                  <c:v>0.0881</c:v>
                </c:pt>
                <c:pt idx="3">
                  <c:v>0.0703</c:v>
                </c:pt>
                <c:pt idx="4">
                  <c:v>0.0401</c:v>
                </c:pt>
                <c:pt idx="5">
                  <c:v>0.0251</c:v>
                </c:pt>
                <c:pt idx="6">
                  <c:v>0.0614</c:v>
                </c:pt>
                <c:pt idx="7">
                  <c:v>0.0151</c:v>
                </c:pt>
                <c:pt idx="8">
                  <c:v>0.0538</c:v>
                </c:pt>
                <c:pt idx="9">
                  <c:v>0.0248</c:v>
                </c:pt>
                <c:pt idx="10">
                  <c:v>0.0161</c:v>
                </c:pt>
                <c:pt idx="11">
                  <c:v>0.0458</c:v>
                </c:pt>
                <c:pt idx="12">
                  <c:v>0.0525</c:v>
                </c:pt>
                <c:pt idx="13">
                  <c:v>0.0431</c:v>
                </c:pt>
                <c:pt idx="14">
                  <c:v>0.0562</c:v>
                </c:pt>
                <c:pt idx="15">
                  <c:v>0.0275</c:v>
                </c:pt>
                <c:pt idx="16">
                  <c:v>0.0257</c:v>
                </c:pt>
                <c:pt idx="17">
                  <c:v>0.0666</c:v>
                </c:pt>
                <c:pt idx="18">
                  <c:v>0.0159</c:v>
                </c:pt>
                <c:pt idx="19">
                  <c:v>0.147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Havlock NE388AJ</c:v>
                </c:pt>
                <c:pt idx="1">
                  <c:v>Biddick Inn Washington NE388AJ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0.0387</c:v>
                </c:pt>
                <c:pt idx="1">
                  <c:v>0.0254</c:v>
                </c:pt>
                <c:pt idx="2">
                  <c:v>0.0187</c:v>
                </c:pt>
                <c:pt idx="3">
                  <c:v>0.01</c:v>
                </c:pt>
                <c:pt idx="4">
                  <c:v>0.0092</c:v>
                </c:pt>
                <c:pt idx="5">
                  <c:v>0.0076</c:v>
                </c:pt>
                <c:pt idx="6">
                  <c:v>0.006</c:v>
                </c:pt>
                <c:pt idx="7">
                  <c:v>0.0057</c:v>
                </c:pt>
                <c:pt idx="8">
                  <c:v>0.0057</c:v>
                </c:pt>
                <c:pt idx="9">
                  <c:v>0.0052</c:v>
                </c:pt>
                <c:pt idx="10">
                  <c:v>0.0048</c:v>
                </c:pt>
                <c:pt idx="11">
                  <c:v>0.0035</c:v>
                </c:pt>
                <c:pt idx="12">
                  <c:v>0.0009</c:v>
                </c:pt>
                <c:pt idx="13">
                  <c:v>-0.0014</c:v>
                </c:pt>
                <c:pt idx="14">
                  <c:v>-0.0022</c:v>
                </c:pt>
                <c:pt idx="15">
                  <c:v>-0.0028</c:v>
                </c:pt>
                <c:pt idx="16">
                  <c:v>-0.015</c:v>
                </c:pt>
                <c:pt idx="17">
                  <c:v>-0.0174</c:v>
                </c:pt>
                <c:pt idx="18">
                  <c:v>-0.0193</c:v>
                </c:pt>
                <c:pt idx="19">
                  <c:v>-0.0835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195164974607409"/>
          <c:y val="0.028981141881795684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City</c:v>
                </c:pt>
                <c:pt idx="1">
                  <c:v>Fireside Scenic</c:v>
                </c:pt>
                <c:pt idx="2">
                  <c:v>Mighty Local</c:v>
                </c:pt>
                <c:pt idx="3">
                  <c:v>Our Local</c:v>
                </c:pt>
                <c:pt idx="4">
                  <c:v>Our Local Destination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-0.0957386890641405</c:v>
                </c:pt>
                <c:pt idx="1">
                  <c:v>0.0115887026563583</c:v>
                </c:pt>
                <c:pt idx="2">
                  <c:v>0.748605773849116</c:v>
                </c:pt>
                <c:pt idx="3">
                  <c:v>0.566983690543839</c:v>
                </c:pt>
                <c:pt idx="4">
                  <c:v>0.252131908360984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City</c:v>
                </c:pt>
                <c:pt idx="1">
                  <c:v>Fireside Scenic</c:v>
                </c:pt>
                <c:pt idx="2">
                  <c:v>Mighty Local</c:v>
                </c:pt>
                <c:pt idx="3">
                  <c:v>Our Local</c:v>
                </c:pt>
                <c:pt idx="4">
                  <c:v>Our Local Destination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City</c:v>
                </c:pt>
                <c:pt idx="1">
                  <c:v>Fireside Scenic</c:v>
                </c:pt>
                <c:pt idx="2">
                  <c:v>Mighty Local</c:v>
                </c:pt>
                <c:pt idx="3">
                  <c:v>Our Local</c:v>
                </c:pt>
                <c:pt idx="4">
                  <c:v>Our Local Destination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0.04376182361874574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361528757337316"/>
          <c:y val="0.074179455520350268"/>
          <c:w val="0.83239026358280876"/>
          <c:h val="0.76754836815047833"/>
        </c:manualLayout>
      </c:layout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Havelock Arms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0.1734</c:v>
                </c:pt>
                <c:pt idx="1">
                  <c:v>0.0595</c:v>
                </c:pt>
                <c:pt idx="2">
                  <c:v>0.171</c:v>
                </c:pt>
                <c:pt idx="3">
                  <c:v>0.1779</c:v>
                </c:pt>
                <c:pt idx="4">
                  <c:v>0.1294</c:v>
                </c:pt>
                <c:pt idx="5">
                  <c:v>0.1149</c:v>
                </c:pt>
                <c:pt idx="6">
                  <c:v>0.0909</c:v>
                </c:pt>
                <c:pt idx="7">
                  <c:v>0.0826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0.1396</c:v>
                </c:pt>
                <c:pt idx="1">
                  <c:v>0.1302</c:v>
                </c:pt>
                <c:pt idx="2">
                  <c:v>0.1066</c:v>
                </c:pt>
                <c:pt idx="3">
                  <c:v>0.2632</c:v>
                </c:pt>
                <c:pt idx="4">
                  <c:v>0.0856</c:v>
                </c:pt>
                <c:pt idx="5">
                  <c:v>0.1491</c:v>
                </c:pt>
                <c:pt idx="6">
                  <c:v>0.0836</c:v>
                </c:pt>
                <c:pt idx="7">
                  <c:v>0.0418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0.0803</c:v>
                </c:pt>
                <c:pt idx="1">
                  <c:v>0.0571</c:v>
                </c:pt>
                <c:pt idx="2">
                  <c:v>0.295</c:v>
                </c:pt>
                <c:pt idx="3">
                  <c:v>0.1059</c:v>
                </c:pt>
                <c:pt idx="4">
                  <c:v>0.1167</c:v>
                </c:pt>
                <c:pt idx="5">
                  <c:v>0.1176</c:v>
                </c:pt>
                <c:pt idx="6">
                  <c:v>0.0714</c:v>
                </c:pt>
                <c:pt idx="7">
                  <c:v>0.1556</c:v>
                </c:pt>
              </c:numCache>
            </c:numRef>
          </c:val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b="0" sz="8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</c:legendEntry>
      <c:layout>
        <c:manualLayout>
          <c:xMode val="edge"/>
          <c:yMode val="edge"/>
          <c:x val="0"/>
          <c:y val="0.94337913910013982"/>
          <c:w val="1"/>
          <c:h val="0.052891099389281319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9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0.4886</c:v>
                </c:pt>
                <c:pt idx="1">
                  <c:v>0.2847</c:v>
                </c:pt>
                <c:pt idx="2">
                  <c:v>0.0863</c:v>
                </c:pt>
                <c:pt idx="3">
                  <c:v>0.0618</c:v>
                </c:pt>
                <c:pt idx="4">
                  <c:v>0.0784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Havelock Arms NE388AJ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0.6461</c:v>
                </c:pt>
                <c:pt idx="1">
                  <c:v>0.258</c:v>
                </c:pt>
                <c:pt idx="2">
                  <c:v>0.0502</c:v>
                </c:pt>
                <c:pt idx="3">
                  <c:v>0.0227</c:v>
                </c:pt>
                <c:pt idx="4">
                  <c:v>0.0227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0.1575</c:v>
                </c:pt>
                <c:pt idx="1">
                  <c:v>-0.0267</c:v>
                </c:pt>
                <c:pt idx="2">
                  <c:v>-0.0361</c:v>
                </c:pt>
                <c:pt idx="3">
                  <c:v>-0.0391</c:v>
                </c:pt>
                <c:pt idx="4">
                  <c:v>-0.0557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'Sheet1'!$A$2:$A$20</c:f>
              <c:strCache>
                <c:ptCount val="19"/>
                <c:pt idx="0">
                  <c:v>Courtyard NE388AB</c:v>
                </c:pt>
                <c:pt idx="1">
                  <c:v>Prospect Houghton Le Spring DH47EJ</c:v>
                </c:pt>
                <c:pt idx="2">
                  <c:v>Stackyard Houghton Le Spring DH44NB</c:v>
                </c:pt>
                <c:pt idx="3">
                  <c:v>Biddick Inn Washington NE388AJ</c:v>
                </c:pt>
                <c:pt idx="4">
                  <c:v>Oasis Washington NE387SA</c:v>
                </c:pt>
                <c:pt idx="5">
                  <c:v>New Tavern NE372AL</c:v>
                </c:pt>
                <c:pt idx="6">
                  <c:v>Wessington NE371EE</c:v>
                </c:pt>
                <c:pt idx="7">
                  <c:v>Washington Arms Washington NE387AB</c:v>
                </c:pt>
                <c:pt idx="8">
                  <c:v>The Middle Inn NE372AL</c:v>
                </c:pt>
                <c:pt idx="9">
                  <c:v>Cherry Tree NE380DL</c:v>
                </c:pt>
                <c:pt idx="10">
                  <c:v>Beehive DH45PW</c:v>
                </c:pt>
                <c:pt idx="11">
                  <c:v>The Sir William de Wessyngton NE372SY</c:v>
                </c:pt>
                <c:pt idx="12">
                  <c:v>Sky Lounge NE387EJ</c:v>
                </c:pt>
                <c:pt idx="13">
                  <c:v>Cross Keys NE387AB</c:v>
                </c:pt>
                <c:pt idx="14">
                  <c:v>The Blue Bell Inn NE371NP</c:v>
                </c:pt>
                <c:pt idx="15">
                  <c:v>Monument DH47ER</c:v>
                </c:pt>
                <c:pt idx="16">
                  <c:v>Victoria Hotel Washington NE387DJ</c:v>
                </c:pt>
                <c:pt idx="17">
                  <c:v>Havelock Arms NE388AJ</c:v>
                </c:pt>
                <c:pt idx="18">
                  <c:v>Steps (Washington) NE387HP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10.7142</c:v>
                </c:pt>
                <c:pt idx="1">
                  <c:v>21.5713</c:v>
                </c:pt>
                <c:pt idx="2">
                  <c:v>16.1866</c:v>
                </c:pt>
                <c:pt idx="3">
                  <c:v>23.4628</c:v>
                </c:pt>
                <c:pt idx="4">
                  <c:v>8.1912</c:v>
                </c:pt>
                <c:pt idx="5">
                  <c:v>6.0663</c:v>
                </c:pt>
                <c:pt idx="6">
                  <c:v>5.1143</c:v>
                </c:pt>
                <c:pt idx="7">
                  <c:v>8.9396</c:v>
                </c:pt>
                <c:pt idx="8">
                  <c:v>5.0889</c:v>
                </c:pt>
                <c:pt idx="9">
                  <c:v>9.16</c:v>
                </c:pt>
                <c:pt idx="10">
                  <c:v>15.9545</c:v>
                </c:pt>
                <c:pt idx="11">
                  <c:v>6.2484</c:v>
                </c:pt>
                <c:pt idx="12">
                  <c:v>7.448</c:v>
                </c:pt>
                <c:pt idx="13">
                  <c:v>10.1451</c:v>
                </c:pt>
                <c:pt idx="14">
                  <c:v>10.048</c:v>
                </c:pt>
                <c:pt idx="15">
                  <c:v>6.4339</c:v>
                </c:pt>
                <c:pt idx="16">
                  <c:v>10.5688</c:v>
                </c:pt>
                <c:pt idx="17">
                  <c:v>23.3765</c:v>
                </c:pt>
                <c:pt idx="18">
                  <c:v>9.3307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Courtyard NE388AB</c:v>
                </c:pt>
                <c:pt idx="1">
                  <c:v>Prospect Houghton Le Spring DH47EJ</c:v>
                </c:pt>
                <c:pt idx="2">
                  <c:v>Stackyard Houghton Le Spring DH44NB</c:v>
                </c:pt>
                <c:pt idx="3">
                  <c:v>Biddick Inn Washington NE388AJ</c:v>
                </c:pt>
                <c:pt idx="4">
                  <c:v>Oasis Washington NE387SA</c:v>
                </c:pt>
                <c:pt idx="5">
                  <c:v>New Tavern NE372AL</c:v>
                </c:pt>
                <c:pt idx="6">
                  <c:v>Wessington NE371EE</c:v>
                </c:pt>
                <c:pt idx="7">
                  <c:v>Washington Arms Washington NE387AB</c:v>
                </c:pt>
                <c:pt idx="8">
                  <c:v>The Middle Inn NE372AL</c:v>
                </c:pt>
                <c:pt idx="9">
                  <c:v>Cherry Tree NE380DL</c:v>
                </c:pt>
                <c:pt idx="10">
                  <c:v>Beehive DH45PW</c:v>
                </c:pt>
                <c:pt idx="11">
                  <c:v>The Sir William de Wessyngton NE372SY</c:v>
                </c:pt>
                <c:pt idx="12">
                  <c:v>Sky Lounge NE387EJ</c:v>
                </c:pt>
                <c:pt idx="13">
                  <c:v>Cross Keys NE387AB</c:v>
                </c:pt>
                <c:pt idx="14">
                  <c:v>The Blue Bell Inn NE371NP</c:v>
                </c:pt>
                <c:pt idx="15">
                  <c:v>Monument DH47ER</c:v>
                </c:pt>
                <c:pt idx="16">
                  <c:v>Victoria Hotel Washington NE387DJ</c:v>
                </c:pt>
                <c:pt idx="17">
                  <c:v>Havelock Arms NE388AJ</c:v>
                </c:pt>
                <c:pt idx="18">
                  <c:v>Steps (Washington) NE387HP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12.2936</c:v>
                </c:pt>
                <c:pt idx="1">
                  <c:v>22.7941</c:v>
                </c:pt>
                <c:pt idx="2">
                  <c:v>17.3367</c:v>
                </c:pt>
                <c:pt idx="3">
                  <c:v>24.2815</c:v>
                </c:pt>
                <c:pt idx="4">
                  <c:v>8.9472</c:v>
                </c:pt>
                <c:pt idx="5">
                  <c:v>6.7993</c:v>
                </c:pt>
                <c:pt idx="6">
                  <c:v>5.8007</c:v>
                </c:pt>
                <c:pt idx="7">
                  <c:v>9.6258</c:v>
                </c:pt>
                <c:pt idx="8">
                  <c:v>5.2892</c:v>
                </c:pt>
                <c:pt idx="9">
                  <c:v>9.2648</c:v>
                </c:pt>
                <c:pt idx="10">
                  <c:v>16.0203</c:v>
                </c:pt>
                <c:pt idx="11">
                  <c:v>6.2681</c:v>
                </c:pt>
                <c:pt idx="12">
                  <c:v>7.4643</c:v>
                </c:pt>
                <c:pt idx="13">
                  <c:v>9.9642</c:v>
                </c:pt>
                <c:pt idx="14">
                  <c:v>9.8128</c:v>
                </c:pt>
                <c:pt idx="15">
                  <c:v>6.1974</c:v>
                </c:pt>
                <c:pt idx="16">
                  <c:v>10.299</c:v>
                </c:pt>
                <c:pt idx="17">
                  <c:v>21.5043</c:v>
                </c:pt>
                <c:pt idx="18">
                  <c:v>6.7479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2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63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63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63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1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image" Target="../media/image2.png" /><Relationship Id="rId19" Type="http://schemas.openxmlformats.org/officeDocument/2006/relationships/image" Target="../media/image3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51.png" /><Relationship Id="rId27" Type="http://schemas.openxmlformats.org/officeDocument/2006/relationships/image" Target="../media/image52.svg" /><Relationship Id="rId28" Type="http://schemas.openxmlformats.org/officeDocument/2006/relationships/image" Target="../media/image53.png" /><Relationship Id="rId29" Type="http://schemas.openxmlformats.org/officeDocument/2006/relationships/image" Target="../media/image54.svg" /><Relationship Id="rId30" Type="http://schemas.openxmlformats.org/officeDocument/2006/relationships/image" Target="../media/image55.png" /><Relationship Id="rId31" Type="http://schemas.openxmlformats.org/officeDocument/2006/relationships/image" Target="../media/image56.svg" /><Relationship Id="rId32" Type="http://schemas.openxmlformats.org/officeDocument/2006/relationships/image" Target="../media/image55.png" /><Relationship Id="rId33" Type="http://schemas.openxmlformats.org/officeDocument/2006/relationships/image" Target="../media/image56.svg" /><Relationship Id="rId34" Type="http://schemas.openxmlformats.org/officeDocument/2006/relationships/image" Target="../media/image55.png" /><Relationship Id="rId35" Type="http://schemas.openxmlformats.org/officeDocument/2006/relationships/image" Target="../media/image56.svg" /><Relationship Id="rId36" Type="http://schemas.openxmlformats.org/officeDocument/2006/relationships/image" Target="../media/image55.png" /><Relationship Id="rId37" Type="http://schemas.openxmlformats.org/officeDocument/2006/relationships/image" Target="../media/image56.svg" /><Relationship Id="rId38" Type="http://schemas.openxmlformats.org/officeDocument/2006/relationships/image" Target="../media/image55.png" /><Relationship Id="rId39" Type="http://schemas.openxmlformats.org/officeDocument/2006/relationships/image" Target="../media/image56.svg" /><Relationship Id="rId40" Type="http://schemas.openxmlformats.org/officeDocument/2006/relationships/image" Target="../media/image55.png" /><Relationship Id="rId41" Type="http://schemas.openxmlformats.org/officeDocument/2006/relationships/image" Target="../media/image56.svg" /><Relationship Id="rId42" Type="http://schemas.openxmlformats.org/officeDocument/2006/relationships/image" Target="../media/image55.png" /><Relationship Id="rId43" Type="http://schemas.openxmlformats.org/officeDocument/2006/relationships/image" Target="../media/image56.svg" /><Relationship Id="rId44" Type="http://schemas.openxmlformats.org/officeDocument/2006/relationships/image" Target="../media/image55.png" /><Relationship Id="rId45" Type="http://schemas.openxmlformats.org/officeDocument/2006/relationships/image" Target="../media/image56.svg" /><Relationship Id="rId46" Type="http://schemas.openxmlformats.org/officeDocument/2006/relationships/image" Target="../media/image55.png" /><Relationship Id="rId47" Type="http://schemas.openxmlformats.org/officeDocument/2006/relationships/image" Target="../media/image56.svg" /><Relationship Id="rId48" Type="http://schemas.openxmlformats.org/officeDocument/2006/relationships/image" Target="../media/image55.png" /><Relationship Id="rId49" Type="http://schemas.openxmlformats.org/officeDocument/2006/relationships/image" Target="../media/image56.svg" /><Relationship Id="rId50" Type="http://schemas.openxmlformats.org/officeDocument/2006/relationships/image" Target="../media/image55.png" /><Relationship Id="rId51" Type="http://schemas.openxmlformats.org/officeDocument/2006/relationships/image" Target="../media/image56.svg" /><Relationship Id="rId52" Type="http://schemas.openxmlformats.org/officeDocument/2006/relationships/image" Target="../media/image55.png" /><Relationship Id="rId53" Type="http://schemas.openxmlformats.org/officeDocument/2006/relationships/image" Target="../media/image56.svg" /><Relationship Id="rId54" Type="http://schemas.openxmlformats.org/officeDocument/2006/relationships/image" Target="../media/image55.png" /><Relationship Id="rId55" Type="http://schemas.openxmlformats.org/officeDocument/2006/relationships/image" Target="../media/image56.svg" /><Relationship Id="rId56" Type="http://schemas.openxmlformats.org/officeDocument/2006/relationships/image" Target="../media/image55.png" /><Relationship Id="rId57" Type="http://schemas.openxmlformats.org/officeDocument/2006/relationships/image" Target="../media/image56.svg" /><Relationship Id="rId58" Type="http://schemas.openxmlformats.org/officeDocument/2006/relationships/image" Target="../media/image55.png" /><Relationship Id="rId59" Type="http://schemas.openxmlformats.org/officeDocument/2006/relationships/image" Target="../media/image56.svg" /><Relationship Id="rId60" Type="http://schemas.openxmlformats.org/officeDocument/2006/relationships/image" Target="../media/image55.png" /><Relationship Id="rId61" Type="http://schemas.openxmlformats.org/officeDocument/2006/relationships/image" Target="../media/image56.svg" /><Relationship Id="rId62" Type="http://schemas.openxmlformats.org/officeDocument/2006/relationships/image" Target="../media/image55.png" /><Relationship Id="rId63" Type="http://schemas.openxmlformats.org/officeDocument/2006/relationships/image" Target="../media/image56.svg" /><Relationship Id="rId64" Type="http://schemas.openxmlformats.org/officeDocument/2006/relationships/image" Target="../media/image55.png" /><Relationship Id="rId65" Type="http://schemas.openxmlformats.org/officeDocument/2006/relationships/image" Target="../media/image56.svg" /><Relationship Id="rId66" Type="http://schemas.openxmlformats.org/officeDocument/2006/relationships/image" Target="../media/image55.png" /><Relationship Id="rId67" Type="http://schemas.openxmlformats.org/officeDocument/2006/relationships/image" Target="../media/image56.svg" /><Relationship Id="rId68" Type="http://schemas.openxmlformats.org/officeDocument/2006/relationships/image" Target="../media/image55.png" /><Relationship Id="rId69" Type="http://schemas.openxmlformats.org/officeDocument/2006/relationships/image" Target="../media/image56.svg" /><Relationship Id="rId70" Type="http://schemas.openxmlformats.org/officeDocument/2006/relationships/image" Target="../media/image55.png" /><Relationship Id="rId71" Type="http://schemas.openxmlformats.org/officeDocument/2006/relationships/image" Target="../media/image56.svg" /><Relationship Id="rId72" Type="http://schemas.openxmlformats.org/officeDocument/2006/relationships/image" Target="../media/image55.png" /><Relationship Id="rId73" Type="http://schemas.openxmlformats.org/officeDocument/2006/relationships/image" Target="../media/image56.svg" /><Relationship Id="rId74" Type="http://schemas.openxmlformats.org/officeDocument/2006/relationships/image" Target="../media/image55.png" /><Relationship Id="rId75" Type="http://schemas.openxmlformats.org/officeDocument/2006/relationships/image" Target="../media/image56.svg" /><Relationship Id="rId76" Type="http://schemas.openxmlformats.org/officeDocument/2006/relationships/image" Target="../media/image55.png" /><Relationship Id="rId77" Type="http://schemas.openxmlformats.org/officeDocument/2006/relationships/image" Target="../media/image56.svg" /><Relationship Id="rId78" Type="http://schemas.openxmlformats.org/officeDocument/2006/relationships/image" Target="../media/image55.png" /><Relationship Id="rId79" Type="http://schemas.openxmlformats.org/officeDocument/2006/relationships/image" Target="../media/image56.svg" /><Relationship Id="rId80" Type="http://schemas.openxmlformats.org/officeDocument/2006/relationships/image" Target="../media/image55.png" /><Relationship Id="rId81" Type="http://schemas.openxmlformats.org/officeDocument/2006/relationships/image" Target="../media/image56.svg" /><Relationship Id="rId82" Type="http://schemas.openxmlformats.org/officeDocument/2006/relationships/image" Target="../media/image55.png" /><Relationship Id="rId83" Type="http://schemas.openxmlformats.org/officeDocument/2006/relationships/image" Target="../media/image56.svg" /><Relationship Id="rId84" Type="http://schemas.openxmlformats.org/officeDocument/2006/relationships/image" Target="../media/image55.png" /><Relationship Id="rId85" Type="http://schemas.openxmlformats.org/officeDocument/2006/relationships/image" Target="../media/image56.svg" /><Relationship Id="rId86" Type="http://schemas.openxmlformats.org/officeDocument/2006/relationships/image" Target="../media/image55.png" /><Relationship Id="rId87" Type="http://schemas.openxmlformats.org/officeDocument/2006/relationships/image" Target="../media/image56.svg" /><Relationship Id="rId88" Type="http://schemas.openxmlformats.org/officeDocument/2006/relationships/image" Target="../media/image55.png" /><Relationship Id="rId89" Type="http://schemas.openxmlformats.org/officeDocument/2006/relationships/image" Target="../media/image56.sv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3" Type="http://schemas.openxmlformats.org/officeDocument/2006/relationships/image" Target="../media/image47.svg" /><Relationship Id="rId14" Type="http://schemas.openxmlformats.org/officeDocument/2006/relationships/chart" Target="../charts/chart43.xml" /><Relationship Id="rId15" Type="http://schemas.openxmlformats.org/officeDocument/2006/relationships/image" Target="../media/image2.png" /><Relationship Id="rId16" Type="http://schemas.openxmlformats.org/officeDocument/2006/relationships/image" Target="../media/image3.svg" /><Relationship Id="rId17" Type="http://schemas.openxmlformats.org/officeDocument/2006/relationships/image" Target="../media/image40.png" /><Relationship Id="rId18" Type="http://schemas.openxmlformats.org/officeDocument/2006/relationships/image" Target="../media/image41.svg" /><Relationship Id="rId19" Type="http://schemas.openxmlformats.org/officeDocument/2006/relationships/image" Target="../media/image51.png" /><Relationship Id="rId20" Type="http://schemas.openxmlformats.org/officeDocument/2006/relationships/image" Target="../media/image52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chart" Target="../charts/chart44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.png" /><Relationship Id="rId13" Type="http://schemas.openxmlformats.org/officeDocument/2006/relationships/image" Target="../media/image3.svg" /><Relationship Id="rId14" Type="http://schemas.openxmlformats.org/officeDocument/2006/relationships/image" Target="../media/image40.png" /><Relationship Id="rId15" Type="http://schemas.openxmlformats.org/officeDocument/2006/relationships/image" Target="../media/image41.svg" /><Relationship Id="rId16" Type="http://schemas.openxmlformats.org/officeDocument/2006/relationships/image" Target="../media/image42.png" /><Relationship Id="rId17" Type="http://schemas.openxmlformats.org/officeDocument/2006/relationships/image" Target="../media/image43.svg" /><Relationship Id="rId18" Type="http://schemas.openxmlformats.org/officeDocument/2006/relationships/image" Target="../media/image46.png" /><Relationship Id="rId19" Type="http://schemas.openxmlformats.org/officeDocument/2006/relationships/image" Target="../media/image47.svg" /><Relationship Id="rId20" Type="http://schemas.openxmlformats.org/officeDocument/2006/relationships/chart" Target="../charts/chart45.xml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chart" Target="../charts/chart46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8" Type="http://schemas.openxmlformats.org/officeDocument/2006/relationships/image" Target="../media/image40.png" /><Relationship Id="rId9" Type="http://schemas.openxmlformats.org/officeDocument/2006/relationships/image" Target="../media/image41.svg" /><Relationship Id="rId10" Type="http://schemas.openxmlformats.org/officeDocument/2006/relationships/image" Target="../media/image42.png" /><Relationship Id="rId11" Type="http://schemas.openxmlformats.org/officeDocument/2006/relationships/image" Target="../media/image43.svg" /><Relationship Id="rId12" Type="http://schemas.openxmlformats.org/officeDocument/2006/relationships/image" Target="../media/image36.png" /><Relationship Id="rId13" Type="http://schemas.openxmlformats.org/officeDocument/2006/relationships/image" Target="../media/image37.svg" /><Relationship Id="rId14" Type="http://schemas.openxmlformats.org/officeDocument/2006/relationships/image" Target="../media/image36.png" /><Relationship Id="rId15" Type="http://schemas.openxmlformats.org/officeDocument/2006/relationships/image" Target="../media/image3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NE387AB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Cross Keys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26.91%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Family Value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£21.50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Tyne Tees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55.22%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Chester-Le-Street(4.77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Sunderland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NE388AJ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866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Havelock Arms NE388AJ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NE388AJ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Biddick Inn Washington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Washington Arms Washington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NE387AB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Low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42.20%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23.11%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21.78%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Stonegate PP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Proper Pubs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696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35491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1054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Havelock Arms NE388AJ and 97 Chains in 3 Miles from 05/04/2023 - 27/03/2024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Havelock Arms NE388AJ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35491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1054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Havelock Arms NE388AJ and 97 Chains in 3 Miles from 05/04/2023 - 27/03/2024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Havelock Arms NE388AJ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35491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1054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1054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Havelock Arms NE388AJ and 97 Chains in 3 Miles from 05/04/2023 - 27/03/2024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1054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Havelock Arms NE388AJ and 97 Chains in 3 Miles from 05/04/2023 - 27/03/2024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Havelock Arms NE388AJ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19956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Havelock Arms NE388AJ and 97 Chains in 3 Miles from 05/04/2023 - 27/03/2024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Havelock Arms NE388AJ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20121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Havelock Arms NE388AJ and 97 Chains in 3 Miles from 05/04/2023 - 27/03/2024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Havelock Arms NE388AJ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20121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669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Havelock Arms NE388AJ and 97 Chains in 3 Miles from 05/04/2023 - 27/03/2024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Havelock Arms NE388AJ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35491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1054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Havelock Arms NE388AJ and 97 Chains in 3 Miles from 05/04/2023 - 27/03/2024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Havelock Arms NE388AJ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19607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657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Havelock Arms NE388AJ for 05/04/2023 - 27/03/2024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Havelock Arms NE388AJ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657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Havelock Arms NE388AJ, who are the top 20 competitors from 97 Chains in 3 Miles for 05/04/2023 - 27/03/2024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Havelock Arms NE388AJ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1054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Havelock Arms NE388AJ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1054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Havelock Arms NE388AJ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£2.64M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£2.65M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£4.38M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£63.30M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34.7%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 bwMode="white"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 bwMode="white"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 bwMode="white"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 bwMode="white"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 bwMode="white"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 bwMode="white">
          <a:xfrm>
            <a:off x="82771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 fill="norm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 bwMode="white"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 bwMode="white"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 bwMode="white"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 bwMode="white"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 fill="norm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2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pc="20" kern="8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Havelock Arms NE388AJ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  <a:endParaRPr lang="en-GB" sz="10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 bwMode="white"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Local Destination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 bwMode="white"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 bwMode="white"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4182473" y="2336363"/>
            <a:ext cx="3538168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3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 bwMode="white"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3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 bwMode="white"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3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 bwMode="white"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4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 bwMode="white"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4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 bwMode="white"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4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 bwMode="white"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4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 bwMode="white"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7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rcRect/>
          <a:stretch>
            <a:fillRect/>
          </a:stretch>
        </p:blipFill>
        <p:spPr bwMode="white"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7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>
            <a:fillRect/>
          </a:stretch>
        </p:blipFill>
        <p:spPr bwMode="white"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8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>
            <a:fillRect/>
          </a:stretch>
        </p:blipFill>
        <p:spPr bwMode="white"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8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>
            <a:fillRect/>
          </a:stretch>
        </p:blipFill>
        <p:spPr bwMode="white"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8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>
            <a:fillRect/>
          </a:stretch>
        </p:blipFill>
        <p:spPr bwMode="white"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/>
          <p:cNvPicPr>
            <a:picLocks noChangeAspect="1"/>
          </p:cNvPicPr>
          <p:nvPr/>
        </p:nvPicPr>
        <p:blipFill>
          <a:blip r:embed="rId8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>
            <a:fillRect/>
          </a:stretch>
        </p:blipFill>
        <p:spPr bwMode="white"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 bwMode="white"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 bwMode="white"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£15500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 bwMode="white"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rtl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 bwMode="white">
          <a:xfrm>
            <a:off x="694148" y="6011710"/>
            <a:ext cx="10798129" cy="439608"/>
            <a:chOff x="837023" y="6011710"/>
            <a:chExt cx="10798129" cy="439608"/>
          </a:xfrm>
          <a:ln>
            <a:headEnd type="none"/>
            <a:tailEnd type="none"/>
          </a:ln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 bwMode="white"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rtl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rtl="0" algn="ctr" defTabSz="9144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 bwMode="white"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 bwMode="white"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 bwMode="white"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 bwMode="white"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 bwMode="white"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 bwMode="white"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 bwMode="white"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 bwMode="white"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 bwMode="white"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 bwMode="white"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 bwMode="white"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square"/>
            <a:lstStyle/>
            <a:p>
              <a:pPr marL="0" indent="0" rtl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pc="0" kern="120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1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  <a:endParaRPr lang="en-GB" sz="10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9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  <a:endParaRPr lang="en-GB" sz="10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graphicFrame>
        <p:nvGraphicFramePr>
          <p:cNvPr id="36" name="Table 36"/>
          <p:cNvGraphicFramePr/>
          <p:nvPr/>
        </p:nvGraphicFramePr>
        <p:xfrm rot="0"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Customer Count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Familiar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Occasional &amp; Local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Mid-Week Seniors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Part Of The Pub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Metro Sophisticates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Young &amp; Connected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Bubbly Weekenders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Upmarket Diners</a:t>
                      </a:r>
                      <a:endParaRPr/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Havelock Arms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298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17.34%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5.95%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2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17.10%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17.79%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12.94%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11.49%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9.09%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Local Catchment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3780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13.96%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13.02%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10.66%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26.32%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8.56%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14.91%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8.36%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4.18%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108026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8.03%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29.50%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10.59%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11.67%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11.76%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15.56%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Havelock Arms vs Local Catchment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3.38%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-7.07%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6.44%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-8.53%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4.38%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-3.42%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0.73%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4.08%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83921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Havelock Arms vs 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9.31%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0.24%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-12.40%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7.20%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1.27%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-0.27%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1.95%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-7.30%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Local Catchment vs Punch T&amp;L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5.93%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7.31%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-18.84%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15.73%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-3.11%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3.15%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1.22%</a:t>
                      </a:r>
                      <a:endParaRPr/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-11.38%</a:t>
                      </a:r>
                      <a:endParaRPr/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2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9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pc="0" kern="120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  <a:endParaRPr lang="en-GB" sz="1000" b="0" i="0" u="none" spc="0" kern="120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marL="0" indent="0" rt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pc="0" kern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pc="0" kern="12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marL="0" indent="0" rt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pc="0" kern="12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endParaRPr lang="en-GB" sz="850" b="0" i="0" u="none" spc="0" kern="12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1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Havelock Arms NE388AJ</a:t>
            </a:r>
          </a:p>
        </p:txBody>
      </p:sp>
      <p:graphicFrame>
        <p:nvGraphicFramePr>
          <p:cNvPr id="29" name="Table 29"/>
          <p:cNvGraphicFramePr/>
          <p:nvPr/>
        </p:nvGraphicFramePr>
        <p:xfrm rot="0"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Customer Count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Familiar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Occasional &amp; Local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Mid-Week Seniors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Part Of The Pub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Metro Sophisticates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Young &amp; Connected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Bubbly Weekenders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Upmarket Diners</a:t>
                      </a: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Havelock Arms NE388AJ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298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17.34%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5.95%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17.10%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17.79%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12.94%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11.49%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9.09%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8.26%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Biddick Inn Washington NE388AJ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11.07%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9.70%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18.99%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18.00%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3.77%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10.63%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12.43%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Washington Arms Washington NE387AB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427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12.12%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12.80%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9.06%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33.51%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8.46%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9.55%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12.49%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Cross Keys NE387AB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302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15.75%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14.64%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5.54%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28.85%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7.04%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13.50%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0.64%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Victoria Hotel Washington NE387DJ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8.75%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24.21%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9.69%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31.63%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7.81%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6.29%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Sky Lounge NE387EJ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171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15.21%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26.07%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8.86%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12.81%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22.21%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11.35%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2.18%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Steps (Washington) NE387HP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2.50%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10.64%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68.44%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4.61%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4.60%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0.68%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New Tavern NE372AL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212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16.26%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14.71%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30.16%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3.36%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26.64%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6.69%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0.33%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Havlock NE388AJ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136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25.92%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9.26%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12.63%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9.46%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11.72%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12.41%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14.09%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4.47%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The Sir William de Wessyngton NE372SY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439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12.28%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12.66%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5.08%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40.60%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23.86%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0.79%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Prospect Houghton Le Spring DH47EJ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323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27.42%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9.72%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20.43%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7.47%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5.27%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Courtyard NE388AB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205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16.04%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23.81%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18.68%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9.59%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12.19%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7.90%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Cherry Tree NE380DL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169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4.73%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14.72%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21.88%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28.40%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3.55%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19.99%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The Middle Inn NE372AL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134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26.19%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0.74%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23.25%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1.04%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35.04%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8.18%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Beehive DH45PW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178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21.12%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24.60%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1.47%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4.64%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4.43%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25.39%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11.89%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Stackyard Houghton Le Spring DH44NB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212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14.62%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4.99%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8.61%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20.00%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20.36%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12.98%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16.76%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1.65%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Wessington NE371EE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10.47%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48.39%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2.30%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17.15%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3.13%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The Blue Bell Inn NE371NP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92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23.41%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3.25%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28.73%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8.49%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13.09%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2.91%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Monument DH47ER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14.38%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13.81%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5.12%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53.39%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3.79%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0.00%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Oasis Washington NE387SA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287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15.22%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13.32%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23.61%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19.89%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4.66%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1.29%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Mill House DH31RE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134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23.07%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6.57%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1.42%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12.09%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13.64%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10.07%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19.82%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Ship NE97YP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249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20.23%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8.90%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9.45%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17.62%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9.08%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9.48%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Board Inn DH32JL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89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20.85%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9.11%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17.39%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4.64%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17.93%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5.87%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16.80%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Keel Boat 01 NE388RU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3.45%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15.27%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1.11%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16.08%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54.25%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5.47%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3.68%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0.66%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Grey Horse DH47ER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78</a:t>
                      </a: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6.05%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28.97%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38.34%</a:t>
                      </a:r>
                      <a:endParaRPr/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5.94%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4.80%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0.96%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1.65%</a:t>
                      </a:r>
                      <a:endParaRPr/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8484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2024-03-14T10:30:41Z</dcterms:modified>
  <cp:revision>133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