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FA8D38"/>
    <a:srgbClr val="666666"/>
    <a:srgbClr val="2EADE4"/>
    <a:srgbClr val="3A454F"/>
    <a:srgbClr val="FDBC05"/>
    <a:srgbClr val="4FC042"/>
    <a:srgbClr val="264FBF"/>
    <a:srgbClr val="E7E6E6"/>
    <a:srgbClr val="F5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67" d="100"/>
          <a:sy n="67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6F0-4221-AD5A-C43EE9D940BE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6.2300000000000001E-2</c:v>
                </c:pt>
                <c:pt idx="1">
                  <c:v>8.1900000000000001E-2</c:v>
                </c:pt>
                <c:pt idx="2">
                  <c:v>7.7399999999999997E-2</c:v>
                </c:pt>
                <c:pt idx="3">
                  <c:v>8.8599999999999998E-2</c:v>
                </c:pt>
                <c:pt idx="4">
                  <c:v>0.21840000000000001</c:v>
                </c:pt>
                <c:pt idx="5">
                  <c:v>0.28370000000000001</c:v>
                </c:pt>
                <c:pt idx="6">
                  <c:v>0.18729999999999999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F0-4221-AD5A-C43EE9D940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Lion CH72NH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8.9399999999999993E-2</c:v>
                </c:pt>
                <c:pt idx="1">
                  <c:v>7.4700000000000003E-2</c:v>
                </c:pt>
                <c:pt idx="2">
                  <c:v>8.6900000000000005E-2</c:v>
                </c:pt>
                <c:pt idx="3">
                  <c:v>0.10879999999999999</c:v>
                </c:pt>
                <c:pt idx="4">
                  <c:v>0.2074</c:v>
                </c:pt>
                <c:pt idx="5">
                  <c:v>0.26329999999999998</c:v>
                </c:pt>
                <c:pt idx="6">
                  <c:v>0.1691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F0-4221-AD5A-C43EE9D94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Black Lion (Buckley) CH72JA</c:v>
                </c:pt>
                <c:pt idx="1">
                  <c:v>Horse &amp; Jockey Inn CH73JQ</c:v>
                </c:pt>
              </c:strCache>
            </c:strRef>
          </c:cat>
          <c:val>
            <c:numRef>
              <c:f>'Sheet1'!$D$2:$D$10</c:f>
              <c:numCache>
                <c:formatCode>General</c:formatCode>
                <c:ptCount val="9"/>
                <c:pt idx="0">
                  <c:v>0.72250000000000003</c:v>
                </c:pt>
                <c:pt idx="1">
                  <c:v>0.57740000000000002</c:v>
                </c:pt>
                <c:pt idx="2">
                  <c:v>0.48530000000000001</c:v>
                </c:pt>
                <c:pt idx="3">
                  <c:v>4.2799999999999998E-2</c:v>
                </c:pt>
                <c:pt idx="4">
                  <c:v>-0.17269999999999999</c:v>
                </c:pt>
                <c:pt idx="5">
                  <c:v>-0.54</c:v>
                </c:pt>
                <c:pt idx="6">
                  <c:v>-0.96109999999999995</c:v>
                </c:pt>
                <c:pt idx="7">
                  <c:v>-1.1950000000000001</c:v>
                </c:pt>
                <c:pt idx="8">
                  <c:v>-5.6112000000000002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8A7-4105-884A-B059EF6C5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1CF-40AF-90F7-ACCDDB2A5F65}"/>
              </c:ext>
            </c:extLst>
          </c:dPt>
          <c:cat>
            <c:strRef>
              <c:f>'Sheet1'!$A$2:$A$11</c:f>
              <c:strCache>
                <c:ptCount val="10"/>
                <c:pt idx="0">
                  <c:v>Bluebell Buck CH73AE</c:v>
                </c:pt>
                <c:pt idx="1">
                  <c:v>Argoed Social Club CH76SZ</c:v>
                </c:pt>
                <c:pt idx="2">
                  <c:v>Horse &amp; Jockey Inn CH73JQ</c:v>
                </c:pt>
                <c:pt idx="3">
                  <c:v>Hope &amp; Anchor Buckley CH73NL</c:v>
                </c:pt>
                <c:pt idx="4">
                  <c:v>Nant Inn CH72JN</c:v>
                </c:pt>
                <c:pt idx="5">
                  <c:v>The Shamrock CH73AE</c:v>
                </c:pt>
                <c:pt idx="6">
                  <c:v>Black Lion (Buckley) CH72JA</c:v>
                </c:pt>
                <c:pt idx="7">
                  <c:v>Blue Anchor (Buckley) CH72NH</c:v>
                </c:pt>
                <c:pt idx="8">
                  <c:v>White Lion CH72NH</c:v>
                </c:pt>
                <c:pt idx="9">
                  <c:v>Black Horse Hotel CH72JB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6.9999999999999999E-4</c:v>
                </c:pt>
                <c:pt idx="1">
                  <c:v>4.9200000000000001E-2</c:v>
                </c:pt>
                <c:pt idx="2">
                  <c:v>0.19500000000000001</c:v>
                </c:pt>
                <c:pt idx="3">
                  <c:v>0.1148</c:v>
                </c:pt>
                <c:pt idx="4">
                  <c:v>0</c:v>
                </c:pt>
                <c:pt idx="5">
                  <c:v>8.3299999999999999E-2</c:v>
                </c:pt>
                <c:pt idx="6">
                  <c:v>0.19969999999999999</c:v>
                </c:pt>
                <c:pt idx="7">
                  <c:v>9.8199999999999996E-2</c:v>
                </c:pt>
                <c:pt idx="8">
                  <c:v>0.20300000000000001</c:v>
                </c:pt>
                <c:pt idx="9">
                  <c:v>5.5599999999999997E-2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CF-40AF-90F7-ACCDDB2A5F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'Sheet1'!$A$2:$A$11</c:f>
              <c:strCache>
                <c:ptCount val="10"/>
                <c:pt idx="0">
                  <c:v>Bluebell Buck CH73AE</c:v>
                </c:pt>
                <c:pt idx="1">
                  <c:v>Argoed Social Club CH76SZ</c:v>
                </c:pt>
                <c:pt idx="2">
                  <c:v>Horse &amp; Jockey Inn CH73JQ</c:v>
                </c:pt>
                <c:pt idx="3">
                  <c:v>Hope &amp; Anchor Buckley CH73NL</c:v>
                </c:pt>
                <c:pt idx="4">
                  <c:v>Nant Inn CH72JN</c:v>
                </c:pt>
                <c:pt idx="5">
                  <c:v>The Shamrock CH73AE</c:v>
                </c:pt>
                <c:pt idx="6">
                  <c:v>Black Lion (Buckley) CH72JA</c:v>
                </c:pt>
                <c:pt idx="7">
                  <c:v>Blue Anchor (Buckley) CH72NH</c:v>
                </c:pt>
                <c:pt idx="8">
                  <c:v>White Lion CH72NH</c:v>
                </c:pt>
                <c:pt idx="9">
                  <c:v>Black Horse Hotel CH72JB</c:v>
                </c:pt>
              </c:strCache>
            </c:strRef>
          </c:cat>
          <c:val>
            <c:numRef>
              <c:f>'Sheet1'!$C$2:$C$11</c:f>
              <c:numCache>
                <c:formatCode>General</c:formatCode>
                <c:ptCount val="10"/>
                <c:pt idx="0">
                  <c:v>5.74E-2</c:v>
                </c:pt>
                <c:pt idx="1">
                  <c:v>8.2500000000000004E-2</c:v>
                </c:pt>
                <c:pt idx="2">
                  <c:v>0.22140000000000001</c:v>
                </c:pt>
                <c:pt idx="3">
                  <c:v>0.12520000000000001</c:v>
                </c:pt>
                <c:pt idx="4">
                  <c:v>3.3999999999999998E-3</c:v>
                </c:pt>
                <c:pt idx="5">
                  <c:v>7.6200000000000004E-2</c:v>
                </c:pt>
                <c:pt idx="6">
                  <c:v>0.1812</c:v>
                </c:pt>
                <c:pt idx="7">
                  <c:v>6.9099999999999995E-2</c:v>
                </c:pt>
                <c:pt idx="8">
                  <c:v>0.16919999999999999</c:v>
                </c:pt>
                <c:pt idx="9">
                  <c:v>1.3899999999999999E-2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CF-40AF-90F7-ACCDDB2A5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Bluebell Buck CH73AE</c:v>
                </c:pt>
                <c:pt idx="1">
                  <c:v>Argoed Social Club CH76SZ</c:v>
                </c:pt>
              </c:strCache>
            </c:strRef>
          </c:cat>
          <c:val>
            <c:numRef>
              <c:f>'Sheet1'!$D$2:$D$11</c:f>
              <c:numCache>
                <c:formatCode>General</c:formatCode>
                <c:ptCount val="10"/>
                <c:pt idx="0">
                  <c:v>5.67E-2</c:v>
                </c:pt>
                <c:pt idx="1">
                  <c:v>3.3300000000000003E-2</c:v>
                </c:pt>
                <c:pt idx="2">
                  <c:v>2.64E-2</c:v>
                </c:pt>
                <c:pt idx="3">
                  <c:v>1.04E-2</c:v>
                </c:pt>
                <c:pt idx="4">
                  <c:v>3.3999999999999998E-3</c:v>
                </c:pt>
                <c:pt idx="5">
                  <c:v>-7.1000000000000004E-3</c:v>
                </c:pt>
                <c:pt idx="6">
                  <c:v>-1.8499999999999999E-2</c:v>
                </c:pt>
                <c:pt idx="7">
                  <c:v>-2.9100000000000001E-2</c:v>
                </c:pt>
                <c:pt idx="8">
                  <c:v>-3.3799999999999997E-2</c:v>
                </c:pt>
                <c:pt idx="9">
                  <c:v>-4.1700000000000001E-2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AB9-40F3-A975-1162BBDC7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19C-4A18-9BD7-F768CA29ED0B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2.0500000000000001E-2</c:v>
                </c:pt>
                <c:pt idx="1">
                  <c:v>0.2387</c:v>
                </c:pt>
                <c:pt idx="2">
                  <c:v>0.18859999999999999</c:v>
                </c:pt>
                <c:pt idx="3">
                  <c:v>0.18870000000000001</c:v>
                </c:pt>
                <c:pt idx="4">
                  <c:v>0.30359999999999998</c:v>
                </c:pt>
                <c:pt idx="5">
                  <c:v>4.82E-2</c:v>
                </c:pt>
                <c:pt idx="6">
                  <c:v>1.14E-2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9C-4A18-9BD7-F768CA29ED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Lion CH72NH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4.2299999999999997E-2</c:v>
                </c:pt>
                <c:pt idx="1">
                  <c:v>0.21879999999999999</c:v>
                </c:pt>
                <c:pt idx="2">
                  <c:v>0.1331</c:v>
                </c:pt>
                <c:pt idx="3">
                  <c:v>0.183</c:v>
                </c:pt>
                <c:pt idx="4">
                  <c:v>0.34370000000000001</c:v>
                </c:pt>
                <c:pt idx="5">
                  <c:v>5.33E-2</c:v>
                </c:pt>
                <c:pt idx="6">
                  <c:v>2.5499999999999998E-2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9C-4A18-9BD7-F768CA29E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2.18E-2</c:v>
                </c:pt>
                <c:pt idx="1">
                  <c:v>-1.9900000000000001E-2</c:v>
                </c:pt>
                <c:pt idx="2">
                  <c:v>-5.5500000000000001E-2</c:v>
                </c:pt>
                <c:pt idx="3">
                  <c:v>-5.7000000000000002E-3</c:v>
                </c:pt>
                <c:pt idx="4">
                  <c:v>4.0099999999999997E-2</c:v>
                </c:pt>
                <c:pt idx="5">
                  <c:v>5.1000000000000004E-3</c:v>
                </c:pt>
                <c:pt idx="6">
                  <c:v>1.41E-2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7DC-49EB-B61A-F5680AB9E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2.7099999999999999E-2</c:v>
                </c:pt>
                <c:pt idx="1">
                  <c:v>-7.1999999999999998E-3</c:v>
                </c:pt>
                <c:pt idx="2">
                  <c:v>9.4999999999999998E-3</c:v>
                </c:pt>
                <c:pt idx="3">
                  <c:v>2.0199999999999999E-2</c:v>
                </c:pt>
                <c:pt idx="4">
                  <c:v>-1.0999999999999999E-2</c:v>
                </c:pt>
                <c:pt idx="5">
                  <c:v>-2.0400000000000001E-2</c:v>
                </c:pt>
                <c:pt idx="6">
                  <c:v>-1.8200000000000001E-2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C40-4C92-A922-3FCCA7063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952-472F-BDDD-14AD0F5CED58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0.1759</c:v>
                </c:pt>
                <c:pt idx="1">
                  <c:v>0.68079999999999996</c:v>
                </c:pt>
                <c:pt idx="2">
                  <c:v>0.14319999999999999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52-472F-BDDD-14AD0F5CED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Lion CH72NH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0.14349999999999999</c:v>
                </c:pt>
                <c:pt idx="1">
                  <c:v>0.74809999999999999</c:v>
                </c:pt>
                <c:pt idx="2">
                  <c:v>0.1082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52-472F-BDDD-14AD0F5CE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-3.2399999999999998E-2</c:v>
                </c:pt>
                <c:pt idx="1">
                  <c:v>6.7299999999999999E-2</c:v>
                </c:pt>
                <c:pt idx="2">
                  <c:v>-3.5000000000000003E-2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454-4001-BF0A-F5274734D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F5-4709-A309-71F4D4812DE3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0.24829999999999999</c:v>
                </c:pt>
                <c:pt idx="1">
                  <c:v>0.75160000000000005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F5-4709-A309-71F4D4812D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Lion CH72NH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0.32540000000000002</c:v>
                </c:pt>
                <c:pt idx="1">
                  <c:v>0.67449999999999999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F5-4709-A309-71F4D4812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7.7100000000000002E-2</c:v>
                </c:pt>
                <c:pt idx="1">
                  <c:v>-7.7100000000000002E-2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6F6-4514-8979-47D50D5B1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A74-4C6D-9837-E3DC16FA64A0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0.1148</c:v>
                </c:pt>
                <c:pt idx="1">
                  <c:v>3.5200000000000002E-2</c:v>
                </c:pt>
                <c:pt idx="2">
                  <c:v>0.21460000000000001</c:v>
                </c:pt>
                <c:pt idx="3">
                  <c:v>0.2359</c:v>
                </c:pt>
                <c:pt idx="4">
                  <c:v>3.5000000000000003E-2</c:v>
                </c:pt>
                <c:pt idx="5">
                  <c:v>0.16700000000000001</c:v>
                </c:pt>
                <c:pt idx="6">
                  <c:v>0.1229</c:v>
                </c:pt>
                <c:pt idx="7">
                  <c:v>7.4200000000000002E-2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74-4C6D-9837-E3DC16FA64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Lion CH72NH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5.4699999999999999E-2</c:v>
                </c:pt>
                <c:pt idx="1">
                  <c:v>1.66E-2</c:v>
                </c:pt>
                <c:pt idx="2">
                  <c:v>0.54330000000000001</c:v>
                </c:pt>
                <c:pt idx="3">
                  <c:v>0.1173</c:v>
                </c:pt>
                <c:pt idx="4">
                  <c:v>1.5900000000000001E-2</c:v>
                </c:pt>
                <c:pt idx="5">
                  <c:v>0.2011</c:v>
                </c:pt>
                <c:pt idx="6">
                  <c:v>3.61E-2</c:v>
                </c:pt>
                <c:pt idx="7">
                  <c:v>1.46E-2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74-4C6D-9837-E3DC16FA6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-6.0100000000000001E-2</c:v>
                </c:pt>
                <c:pt idx="1">
                  <c:v>-1.8599999999999998E-2</c:v>
                </c:pt>
                <c:pt idx="2">
                  <c:v>0.32869999999999999</c:v>
                </c:pt>
                <c:pt idx="3">
                  <c:v>-0.1186</c:v>
                </c:pt>
                <c:pt idx="4">
                  <c:v>-1.9099999999999999E-2</c:v>
                </c:pt>
                <c:pt idx="5">
                  <c:v>3.4099999999999998E-2</c:v>
                </c:pt>
                <c:pt idx="6">
                  <c:v>-8.6800000000000002E-2</c:v>
                </c:pt>
                <c:pt idx="7">
                  <c:v>-5.96E-2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DBC-4817-A049-9AAD8F13D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43-4ABD-B244-20F840207E49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0.62819999999999998</c:v>
                </c:pt>
                <c:pt idx="1">
                  <c:v>0.1653</c:v>
                </c:pt>
                <c:pt idx="2">
                  <c:v>3.78E-2</c:v>
                </c:pt>
                <c:pt idx="3">
                  <c:v>8.8999999999999996E-2</c:v>
                </c:pt>
                <c:pt idx="4">
                  <c:v>4.5699999999999998E-2</c:v>
                </c:pt>
                <c:pt idx="5">
                  <c:v>1.3599999999999999E-2</c:v>
                </c:pt>
                <c:pt idx="6">
                  <c:v>2.01E-2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43-4ABD-B244-20F840207E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Lion CH72NH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0.69320000000000004</c:v>
                </c:pt>
                <c:pt idx="1">
                  <c:v>6.5799999999999997E-2</c:v>
                </c:pt>
                <c:pt idx="2">
                  <c:v>8.2699999999999996E-2</c:v>
                </c:pt>
                <c:pt idx="3">
                  <c:v>3.0599999999999999E-2</c:v>
                </c:pt>
                <c:pt idx="4">
                  <c:v>7.3499999999999996E-2</c:v>
                </c:pt>
                <c:pt idx="5">
                  <c:v>2.7799999999999998E-2</c:v>
                </c:pt>
                <c:pt idx="6">
                  <c:v>2.6200000000000001E-2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43-4ABD-B244-20F840207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6.5000000000000002E-2</c:v>
                </c:pt>
                <c:pt idx="1">
                  <c:v>-9.9500000000000005E-2</c:v>
                </c:pt>
                <c:pt idx="2">
                  <c:v>4.4900000000000002E-2</c:v>
                </c:pt>
                <c:pt idx="3">
                  <c:v>-5.8400000000000001E-2</c:v>
                </c:pt>
                <c:pt idx="4">
                  <c:v>2.7799999999999998E-2</c:v>
                </c:pt>
                <c:pt idx="5">
                  <c:v>1.4200000000000001E-2</c:v>
                </c:pt>
                <c:pt idx="6">
                  <c:v>6.1000000000000004E-3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E24-45F3-B0FB-2998CF025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'Sheet1'!$A$2:$A$11</c:f>
              <c:strCache>
                <c:ptCount val="10"/>
                <c:pt idx="0">
                  <c:v>White Lion CH72NH</c:v>
                </c:pt>
                <c:pt idx="1">
                  <c:v>Black Lion (Buckley) CH72JA</c:v>
                </c:pt>
                <c:pt idx="2">
                  <c:v>Horse &amp; Jockey Inn CH73JQ</c:v>
                </c:pt>
                <c:pt idx="3">
                  <c:v>Bluebell Buck CH73AE</c:v>
                </c:pt>
                <c:pt idx="4">
                  <c:v>Blue Anchor (Buckley) CH72NH</c:v>
                </c:pt>
                <c:pt idx="5">
                  <c:v>The Shamrock CH73AE</c:v>
                </c:pt>
                <c:pt idx="6">
                  <c:v>Hope &amp; Anchor Buckley CH73NL</c:v>
                </c:pt>
                <c:pt idx="7">
                  <c:v>Argoed Social Club CH76SZ</c:v>
                </c:pt>
                <c:pt idx="8">
                  <c:v>Black Horse Hotel CH72JB</c:v>
                </c:pt>
                <c:pt idx="9">
                  <c:v>Nant Inn CH72JN</c:v>
                </c:pt>
              </c:strCache>
            </c:strRef>
          </c:cat>
          <c:val>
            <c:numRef>
              <c:f>'Sheet1'!$F$2:$F$11</c:f>
              <c:numCache>
                <c:formatCode>General</c:formatCode>
                <c:ptCount val="10"/>
                <c:pt idx="0">
                  <c:v>0.36249999999999999</c:v>
                </c:pt>
                <c:pt idx="1">
                  <c:v>0.22470000000000001</c:v>
                </c:pt>
                <c:pt idx="2">
                  <c:v>9.8299999999999998E-2</c:v>
                </c:pt>
                <c:pt idx="3">
                  <c:v>8.5800000000000001E-2</c:v>
                </c:pt>
                <c:pt idx="4">
                  <c:v>7.5600000000000001E-2</c:v>
                </c:pt>
                <c:pt idx="5">
                  <c:v>5.62E-2</c:v>
                </c:pt>
                <c:pt idx="6">
                  <c:v>3.9399999999999998E-2</c:v>
                </c:pt>
                <c:pt idx="7">
                  <c:v>3.6499999999999998E-2</c:v>
                </c:pt>
                <c:pt idx="8">
                  <c:v>2.01E-2</c:v>
                </c:pt>
                <c:pt idx="9">
                  <c:v>5.0000000000000001E-4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E-41C0-8FA0-A5371A4A3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E7-4896-86E6-29E4A5307B4A}"/>
              </c:ext>
            </c:extLst>
          </c:dPt>
          <c:cat>
            <c:strRef>
              <c:f>'Sheet1'!$A$2:$A$11</c:f>
              <c:strCache>
                <c:ptCount val="10"/>
                <c:pt idx="0">
                  <c:v>Bluebell Buck CH73AE</c:v>
                </c:pt>
                <c:pt idx="1">
                  <c:v>Horse &amp; Jockey Inn CH73JQ</c:v>
                </c:pt>
                <c:pt idx="2">
                  <c:v>Argoed Social Club CH76SZ</c:v>
                </c:pt>
                <c:pt idx="3">
                  <c:v>The Shamrock CH73AE</c:v>
                </c:pt>
                <c:pt idx="4">
                  <c:v>Nant Inn CH72JN</c:v>
                </c:pt>
                <c:pt idx="5">
                  <c:v>White Lion CH72NH</c:v>
                </c:pt>
                <c:pt idx="6">
                  <c:v>Black Lion (Buckley) CH72JA</c:v>
                </c:pt>
                <c:pt idx="7">
                  <c:v>Hope &amp; Anchor Buckley CH73NL</c:v>
                </c:pt>
                <c:pt idx="8">
                  <c:v>Blue Anchor (Buckley) CH72NH</c:v>
                </c:pt>
                <c:pt idx="9">
                  <c:v>Black Horse Hotel CH72JB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5.9999999999999995E-4</c:v>
                </c:pt>
                <c:pt idx="1">
                  <c:v>7.9000000000000001E-2</c:v>
                </c:pt>
                <c:pt idx="2">
                  <c:v>3.4500000000000003E-2</c:v>
                </c:pt>
                <c:pt idx="3">
                  <c:v>5.9200000000000003E-2</c:v>
                </c:pt>
                <c:pt idx="4">
                  <c:v>0</c:v>
                </c:pt>
                <c:pt idx="5">
                  <c:v>0.31919999999999998</c:v>
                </c:pt>
                <c:pt idx="6">
                  <c:v>0.24679999999999999</c:v>
                </c:pt>
                <c:pt idx="7">
                  <c:v>7.8200000000000006E-2</c:v>
                </c:pt>
                <c:pt idx="8">
                  <c:v>9.8000000000000004E-2</c:v>
                </c:pt>
                <c:pt idx="9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E7-4896-86E6-29E4A5307B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'Sheet1'!$A$2:$A$11</c:f>
              <c:strCache>
                <c:ptCount val="10"/>
                <c:pt idx="0">
                  <c:v>Bluebell Buck CH73AE</c:v>
                </c:pt>
                <c:pt idx="1">
                  <c:v>Horse &amp; Jockey Inn CH73JQ</c:v>
                </c:pt>
                <c:pt idx="2">
                  <c:v>Argoed Social Club CH76SZ</c:v>
                </c:pt>
                <c:pt idx="3">
                  <c:v>The Shamrock CH73AE</c:v>
                </c:pt>
                <c:pt idx="4">
                  <c:v>Nant Inn CH72JN</c:v>
                </c:pt>
                <c:pt idx="5">
                  <c:v>White Lion CH72NH</c:v>
                </c:pt>
                <c:pt idx="6">
                  <c:v>Black Lion (Buckley) CH72JA</c:v>
                </c:pt>
                <c:pt idx="7">
                  <c:v>Hope &amp; Anchor Buckley CH73NL</c:v>
                </c:pt>
                <c:pt idx="8">
                  <c:v>Blue Anchor (Buckley) CH72NH</c:v>
                </c:pt>
                <c:pt idx="9">
                  <c:v>Black Horse Hotel CH72JB</c:v>
                </c:pt>
              </c:strCache>
            </c:strRef>
          </c:cat>
          <c:val>
            <c:numRef>
              <c:f>'Sheet1'!$C$2:$C$11</c:f>
              <c:numCache>
                <c:formatCode>General</c:formatCode>
                <c:ptCount val="10"/>
                <c:pt idx="0">
                  <c:v>8.0299999999999996E-2</c:v>
                </c:pt>
                <c:pt idx="1">
                  <c:v>0.1041</c:v>
                </c:pt>
                <c:pt idx="2">
                  <c:v>4.2099999999999999E-2</c:v>
                </c:pt>
                <c:pt idx="3">
                  <c:v>6.2899999999999998E-2</c:v>
                </c:pt>
                <c:pt idx="4">
                  <c:v>4.0000000000000002E-4</c:v>
                </c:pt>
                <c:pt idx="5">
                  <c:v>0.31290000000000001</c:v>
                </c:pt>
                <c:pt idx="6">
                  <c:v>0.2387</c:v>
                </c:pt>
                <c:pt idx="7">
                  <c:v>6.2600000000000003E-2</c:v>
                </c:pt>
                <c:pt idx="8">
                  <c:v>7.2599999999999998E-2</c:v>
                </c:pt>
                <c:pt idx="9">
                  <c:v>2.3099999999999999E-2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E7-4896-86E6-29E4A5307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Bluebell Buck CH73AE</c:v>
                </c:pt>
                <c:pt idx="1">
                  <c:v>Horse &amp; Jockey Inn CH73JQ</c:v>
                </c:pt>
              </c:strCache>
            </c:strRef>
          </c:cat>
          <c:val>
            <c:numRef>
              <c:f>'Sheet1'!$D$2:$D$11</c:f>
              <c:numCache>
                <c:formatCode>General</c:formatCode>
                <c:ptCount val="10"/>
                <c:pt idx="0">
                  <c:v>7.9699999999999993E-2</c:v>
                </c:pt>
                <c:pt idx="1">
                  <c:v>2.5100000000000001E-2</c:v>
                </c:pt>
                <c:pt idx="2">
                  <c:v>7.6E-3</c:v>
                </c:pt>
                <c:pt idx="3">
                  <c:v>3.7000000000000002E-3</c:v>
                </c:pt>
                <c:pt idx="4">
                  <c:v>4.0000000000000002E-4</c:v>
                </c:pt>
                <c:pt idx="5">
                  <c:v>-6.3E-3</c:v>
                </c:pt>
                <c:pt idx="6">
                  <c:v>-8.0999999999999996E-3</c:v>
                </c:pt>
                <c:pt idx="7">
                  <c:v>-1.5599999999999999E-2</c:v>
                </c:pt>
                <c:pt idx="8">
                  <c:v>-2.5399999999999999E-2</c:v>
                </c:pt>
                <c:pt idx="9">
                  <c:v>-6.0900000000000003E-2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1EA-4DD4-8F39-8CB77773A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175-4053-A445-17A6F346C4D0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0.39689999999999998</c:v>
                </c:pt>
                <c:pt idx="1">
                  <c:v>0.27389999999999998</c:v>
                </c:pt>
                <c:pt idx="2">
                  <c:v>0.1144</c:v>
                </c:pt>
                <c:pt idx="3">
                  <c:v>8.9099999999999999E-2</c:v>
                </c:pt>
                <c:pt idx="4">
                  <c:v>0.12540000000000001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75-4053-A445-17A6F346C4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Lion CH72NH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0.44119999999999998</c:v>
                </c:pt>
                <c:pt idx="1">
                  <c:v>0.2419</c:v>
                </c:pt>
                <c:pt idx="2">
                  <c:v>7.6600000000000001E-2</c:v>
                </c:pt>
                <c:pt idx="3">
                  <c:v>0.10390000000000001</c:v>
                </c:pt>
                <c:pt idx="4">
                  <c:v>0.13619999999999999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75-4053-A445-17A6F346C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4.4299999999999999E-2</c:v>
                </c:pt>
                <c:pt idx="1">
                  <c:v>-3.2000000000000001E-2</c:v>
                </c:pt>
                <c:pt idx="2">
                  <c:v>-3.78E-2</c:v>
                </c:pt>
                <c:pt idx="3">
                  <c:v>1.4800000000000001E-2</c:v>
                </c:pt>
                <c:pt idx="4">
                  <c:v>1.0800000000000001E-2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AC9-48F4-B3DE-D29ACEA14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69-4981-BE38-7E8CADAA56C8}"/>
              </c:ext>
            </c:extLst>
          </c:dPt>
          <c:cat>
            <c:strRef>
              <c:f>'Sheet1'!$A$2:$A$10</c:f>
              <c:strCache>
                <c:ptCount val="9"/>
                <c:pt idx="0">
                  <c:v>Black Lion (Buckley) CH72JA</c:v>
                </c:pt>
                <c:pt idx="1">
                  <c:v>Horse &amp; Jockey Inn CH73JQ</c:v>
                </c:pt>
                <c:pt idx="2">
                  <c:v>Argoed Social Club CH76SZ</c:v>
                </c:pt>
                <c:pt idx="3">
                  <c:v>Blue Anchor (Buckley) CH72NH</c:v>
                </c:pt>
                <c:pt idx="4">
                  <c:v>The Shamrock CH73AE</c:v>
                </c:pt>
                <c:pt idx="5">
                  <c:v>Black Horse Hotel CH72JB</c:v>
                </c:pt>
                <c:pt idx="6">
                  <c:v>White Lion CH72NH</c:v>
                </c:pt>
                <c:pt idx="7">
                  <c:v>Hope &amp; Anchor Buckley CH73NL</c:v>
                </c:pt>
                <c:pt idx="8">
                  <c:v>Bluebell Buck CH73AE</c:v>
                </c:pt>
              </c:strCache>
            </c:strRef>
          </c:cat>
          <c:val>
            <c:numRef>
              <c:f>'Sheet1'!$B$2:$B$10</c:f>
              <c:numCache>
                <c:formatCode>General</c:formatCode>
                <c:ptCount val="9"/>
                <c:pt idx="0">
                  <c:v>7.3741000000000003</c:v>
                </c:pt>
                <c:pt idx="1">
                  <c:v>14.374499999999999</c:v>
                </c:pt>
                <c:pt idx="2">
                  <c:v>7.2062999999999997</c:v>
                </c:pt>
                <c:pt idx="3">
                  <c:v>8.673</c:v>
                </c:pt>
                <c:pt idx="4">
                  <c:v>6.5872000000000002</c:v>
                </c:pt>
                <c:pt idx="5">
                  <c:v>7.0997000000000003</c:v>
                </c:pt>
                <c:pt idx="6">
                  <c:v>9.0464000000000002</c:v>
                </c:pt>
                <c:pt idx="7">
                  <c:v>9.4733999999999998</c:v>
                </c:pt>
                <c:pt idx="8">
                  <c:v>15.87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69-4981-BE38-7E8CADAA56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'Sheet1'!$A$2:$A$10</c:f>
              <c:strCache>
                <c:ptCount val="9"/>
                <c:pt idx="0">
                  <c:v>Black Lion (Buckley) CH72JA</c:v>
                </c:pt>
                <c:pt idx="1">
                  <c:v>Horse &amp; Jockey Inn CH73JQ</c:v>
                </c:pt>
                <c:pt idx="2">
                  <c:v>Argoed Social Club CH76SZ</c:v>
                </c:pt>
                <c:pt idx="3">
                  <c:v>Blue Anchor (Buckley) CH72NH</c:v>
                </c:pt>
                <c:pt idx="4">
                  <c:v>The Shamrock CH73AE</c:v>
                </c:pt>
                <c:pt idx="5">
                  <c:v>Black Horse Hotel CH72JB</c:v>
                </c:pt>
                <c:pt idx="6">
                  <c:v>White Lion CH72NH</c:v>
                </c:pt>
                <c:pt idx="7">
                  <c:v>Hope &amp; Anchor Buckley CH73NL</c:v>
                </c:pt>
                <c:pt idx="8">
                  <c:v>Bluebell Buck CH73AE</c:v>
                </c:pt>
              </c:strCache>
            </c:strRef>
          </c:cat>
          <c:val>
            <c:numRef>
              <c:f>'Sheet1'!$C$2:$C$10</c:f>
              <c:numCache>
                <c:formatCode>General</c:formatCode>
                <c:ptCount val="9"/>
                <c:pt idx="0">
                  <c:v>8.0966000000000005</c:v>
                </c:pt>
                <c:pt idx="1">
                  <c:v>14.9519</c:v>
                </c:pt>
                <c:pt idx="2">
                  <c:v>7.6916000000000002</c:v>
                </c:pt>
                <c:pt idx="3">
                  <c:v>8.7157999999999998</c:v>
                </c:pt>
                <c:pt idx="4">
                  <c:v>6.4145000000000003</c:v>
                </c:pt>
                <c:pt idx="5">
                  <c:v>6.5597000000000003</c:v>
                </c:pt>
                <c:pt idx="6">
                  <c:v>8.0853000000000002</c:v>
                </c:pt>
                <c:pt idx="7">
                  <c:v>8.2783999999999995</c:v>
                </c:pt>
                <c:pt idx="8">
                  <c:v>10.258800000000001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69-4981-BE38-7E8CADAA5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CH73AE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Bluebell Buck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53.09%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£8.09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Harwest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67.45%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Buckley(2.32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Wales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Chester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CH72NH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Mighty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5113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White Lion CH72NH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CH72JA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Black Lion (Buckley)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Horse &amp; Jockey Inn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CH73JQ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74.82%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34.37%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26.33%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Marstons - Great Local Non Catering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Admiral Taverns Ltd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3408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CH72NH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2814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587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Lion CH72NH and 97 Chains in 1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White Lion CH72NH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CH72NH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1202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White Lion CH72NH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White Lion CH72NH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CH72NH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237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White Lion CH72NH, who are the top 20 competitors from 97 Chains in 1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White Lion CH72NH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CH72NH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587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White Lion CH72NH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CH72NH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White Lion CH72NH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CH72NH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£991K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£1.70M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£4.35M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£55.19M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Lion CH72NH and 97 Chains in 1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White Lion CH72NH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CH72NH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2814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White Lion CH72NH and 97 Chains in 1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White Lion CH72NH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CH72NH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2814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CH72NH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White Lion CH72NH and 97 Chains in 1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CH72NH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Lion CH72NH and 97 Chains in 1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White Lion CH72NH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CH72NH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1217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Lion CH72NH and 97 Chains in 1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White Lion CH72NH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CH72NH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1235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Lion CH72NH and 97 Chains in 1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White Lion CH72NH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CH72NH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1235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Lion CH72NH and 97 Chains in 1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White Lion CH72NH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Lion CH72NH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2814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8366</TotalTime>
  <Pages>0</Pages>
  <Words>1221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118</cp:revision>
  <dcterms:created xsi:type="dcterms:W3CDTF">2023-02-27T15:44:52Z</dcterms:created>
  <dcterms:modified xsi:type="dcterms:W3CDTF">2024-03-08T09:51:24Z</dcterms:modified>
</cp:coreProperties>
</file>