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14" d="100"/>
          <a:sy n="114" d="100"/>
        </p:scale>
        <p:origin x="55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A9F-475D-8907-439EF4A607B7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6.3500000000000001E-2</c:v>
                </c:pt>
                <c:pt idx="1">
                  <c:v>7.0000000000000007E-2</c:v>
                </c:pt>
                <c:pt idx="2">
                  <c:v>8.5900000000000004E-2</c:v>
                </c:pt>
                <c:pt idx="3">
                  <c:v>9.8699999999999996E-2</c:v>
                </c:pt>
                <c:pt idx="4">
                  <c:v>0.20150000000000001</c:v>
                </c:pt>
                <c:pt idx="5">
                  <c:v>0.28549999999999998</c:v>
                </c:pt>
                <c:pt idx="6">
                  <c:v>0.19450000000000001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9F-475D-8907-439EF4A607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College Arms SG137PW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0.1143</c:v>
                </c:pt>
                <c:pt idx="1">
                  <c:v>8.7599999999999997E-2</c:v>
                </c:pt>
                <c:pt idx="2">
                  <c:v>0.1062</c:v>
                </c:pt>
                <c:pt idx="3">
                  <c:v>0.1087</c:v>
                </c:pt>
                <c:pt idx="4">
                  <c:v>0.1699</c:v>
                </c:pt>
                <c:pt idx="5">
                  <c:v>0.18709999999999999</c:v>
                </c:pt>
                <c:pt idx="6">
                  <c:v>0.2258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9F-475D-8907-439EF4A607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Millstream SG143AF</c:v>
                </c:pt>
                <c:pt idx="1">
                  <c:v>Galley Hall SG137NY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3.8822999999999999</c:v>
                </c:pt>
                <c:pt idx="1">
                  <c:v>3.8043999999999998</c:v>
                </c:pt>
                <c:pt idx="2">
                  <c:v>1.3512</c:v>
                </c:pt>
                <c:pt idx="3">
                  <c:v>1.1172</c:v>
                </c:pt>
                <c:pt idx="4">
                  <c:v>0.97770000000000001</c:v>
                </c:pt>
                <c:pt idx="5">
                  <c:v>0.6421</c:v>
                </c:pt>
                <c:pt idx="6">
                  <c:v>0.5333</c:v>
                </c:pt>
                <c:pt idx="7">
                  <c:v>0.48409999999999997</c:v>
                </c:pt>
                <c:pt idx="8">
                  <c:v>0.4158</c:v>
                </c:pt>
                <c:pt idx="9">
                  <c:v>0.4022</c:v>
                </c:pt>
                <c:pt idx="10">
                  <c:v>0.38400000000000001</c:v>
                </c:pt>
                <c:pt idx="11">
                  <c:v>0.3488</c:v>
                </c:pt>
                <c:pt idx="12">
                  <c:v>0.2823</c:v>
                </c:pt>
                <c:pt idx="13">
                  <c:v>-7.8799999999999995E-2</c:v>
                </c:pt>
                <c:pt idx="14">
                  <c:v>-0.12959999999999999</c:v>
                </c:pt>
                <c:pt idx="15">
                  <c:v>-0.18509999999999999</c:v>
                </c:pt>
                <c:pt idx="16">
                  <c:v>-0.79349999999999998</c:v>
                </c:pt>
                <c:pt idx="17">
                  <c:v>-1.1758999999999999</c:v>
                </c:pt>
                <c:pt idx="18">
                  <c:v>-2.4925999999999999</c:v>
                </c:pt>
                <c:pt idx="19">
                  <c:v>-8.6095000000000006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BC9-4ABC-86C4-A88A0E5C43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13/04/2022 - 05/04/2023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529-4430-BAF5-2DF2A5E055F8}"/>
              </c:ext>
            </c:extLst>
          </c:dPt>
          <c:cat>
            <c:strRef>
              <c:f>'Sheet1'!$A$2:$A$21</c:f>
              <c:strCache>
                <c:ptCount val="20"/>
                <c:pt idx="0">
                  <c:v>Salisbury Arms Hotel SG141BZ</c:v>
                </c:pt>
                <c:pt idx="1">
                  <c:v>Peach Hertford SG141BZ</c:v>
                </c:pt>
                <c:pt idx="2">
                  <c:v>Red Lion SG128AA</c:v>
                </c:pt>
                <c:pt idx="3">
                  <c:v>The Sun EN118TX</c:v>
                </c:pt>
                <c:pt idx="4">
                  <c:v>Kings Mead SG129LE</c:v>
                </c:pt>
                <c:pt idx="5">
                  <c:v>Hertford Bell (Hertford) SG141BA</c:v>
                </c:pt>
                <c:pt idx="6">
                  <c:v>The White Horse Hertingfordbury SG142LB</c:v>
                </c:pt>
                <c:pt idx="7">
                  <c:v>Bull Boxbourne EN107DZ</c:v>
                </c:pt>
                <c:pt idx="8">
                  <c:v>Galley Hall SG137NY</c:v>
                </c:pt>
                <c:pt idx="9">
                  <c:v>Quiet Man SG141DA</c:v>
                </c:pt>
                <c:pt idx="10">
                  <c:v>Millstream SG143AF</c:v>
                </c:pt>
                <c:pt idx="11">
                  <c:v>Goat (Hertford Heath) SG137RT</c:v>
                </c:pt>
                <c:pt idx="12">
                  <c:v>Jolly Fisherman SG128DH</c:v>
                </c:pt>
                <c:pt idx="13">
                  <c:v>Woolpack SG141PZ</c:v>
                </c:pt>
                <c:pt idx="14">
                  <c:v>Saracens Head SG129BS</c:v>
                </c:pt>
                <c:pt idx="15">
                  <c:v>Old Barge SG141QD</c:v>
                </c:pt>
                <c:pt idx="16">
                  <c:v>College Arms SG137PW</c:v>
                </c:pt>
                <c:pt idx="17">
                  <c:v>George IV SG129SW</c:v>
                </c:pt>
                <c:pt idx="18">
                  <c:v>Practitioner SG141BY</c:v>
                </c:pt>
                <c:pt idx="19">
                  <c:v>White Hart SG141BW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4.0500000000000001E-2</c:v>
                </c:pt>
                <c:pt idx="1">
                  <c:v>1.89E-2</c:v>
                </c:pt>
                <c:pt idx="2">
                  <c:v>1.15E-2</c:v>
                </c:pt>
                <c:pt idx="3">
                  <c:v>4.1599999999999998E-2</c:v>
                </c:pt>
                <c:pt idx="4">
                  <c:v>8.72E-2</c:v>
                </c:pt>
                <c:pt idx="5">
                  <c:v>4.5900000000000003E-2</c:v>
                </c:pt>
                <c:pt idx="6">
                  <c:v>4.99E-2</c:v>
                </c:pt>
                <c:pt idx="7">
                  <c:v>6.0199999999999997E-2</c:v>
                </c:pt>
                <c:pt idx="8">
                  <c:v>5.0999999999999997E-2</c:v>
                </c:pt>
                <c:pt idx="9">
                  <c:v>4.6800000000000001E-2</c:v>
                </c:pt>
                <c:pt idx="10">
                  <c:v>5.8599999999999999E-2</c:v>
                </c:pt>
                <c:pt idx="11">
                  <c:v>2.5899999999999999E-2</c:v>
                </c:pt>
                <c:pt idx="12">
                  <c:v>4.65E-2</c:v>
                </c:pt>
                <c:pt idx="13">
                  <c:v>6.08E-2</c:v>
                </c:pt>
                <c:pt idx="14">
                  <c:v>6.1600000000000002E-2</c:v>
                </c:pt>
                <c:pt idx="15">
                  <c:v>5.21E-2</c:v>
                </c:pt>
                <c:pt idx="16">
                  <c:v>3.6499999999999998E-2</c:v>
                </c:pt>
                <c:pt idx="17">
                  <c:v>3.4000000000000002E-2</c:v>
                </c:pt>
                <c:pt idx="18">
                  <c:v>9.35E-2</c:v>
                </c:pt>
                <c:pt idx="19">
                  <c:v>7.6100000000000001E-2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29-4430-BAF5-2DF2A5E055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12/04/2023 - 03/04/2024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Salisbury Arms Hotel SG141BZ</c:v>
                </c:pt>
                <c:pt idx="1">
                  <c:v>Peach Hertford SG141BZ</c:v>
                </c:pt>
                <c:pt idx="2">
                  <c:v>Red Lion SG128AA</c:v>
                </c:pt>
                <c:pt idx="3">
                  <c:v>The Sun EN118TX</c:v>
                </c:pt>
                <c:pt idx="4">
                  <c:v>Kings Mead SG129LE</c:v>
                </c:pt>
                <c:pt idx="5">
                  <c:v>Hertford Bell (Hertford) SG141BA</c:v>
                </c:pt>
                <c:pt idx="6">
                  <c:v>The White Horse Hertingfordbury SG142LB</c:v>
                </c:pt>
                <c:pt idx="7">
                  <c:v>Bull Boxbourne EN107DZ</c:v>
                </c:pt>
                <c:pt idx="8">
                  <c:v>Galley Hall SG137NY</c:v>
                </c:pt>
                <c:pt idx="9">
                  <c:v>Quiet Man SG141DA</c:v>
                </c:pt>
                <c:pt idx="10">
                  <c:v>Millstream SG143AF</c:v>
                </c:pt>
                <c:pt idx="11">
                  <c:v>Goat (Hertford Heath) SG137RT</c:v>
                </c:pt>
                <c:pt idx="12">
                  <c:v>Jolly Fisherman SG128DH</c:v>
                </c:pt>
                <c:pt idx="13">
                  <c:v>Woolpack SG141PZ</c:v>
                </c:pt>
                <c:pt idx="14">
                  <c:v>Saracens Head SG129BS</c:v>
                </c:pt>
                <c:pt idx="15">
                  <c:v>Old Barge SG141QD</c:v>
                </c:pt>
                <c:pt idx="16">
                  <c:v>College Arms SG137PW</c:v>
                </c:pt>
                <c:pt idx="17">
                  <c:v>George IV SG129SW</c:v>
                </c:pt>
                <c:pt idx="18">
                  <c:v>Practitioner SG141BY</c:v>
                </c:pt>
                <c:pt idx="19">
                  <c:v>White Hart SG141BW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8.6999999999999994E-2</c:v>
                </c:pt>
                <c:pt idx="1">
                  <c:v>4.1500000000000002E-2</c:v>
                </c:pt>
                <c:pt idx="2">
                  <c:v>2.8400000000000002E-2</c:v>
                </c:pt>
                <c:pt idx="3">
                  <c:v>4.36E-2</c:v>
                </c:pt>
                <c:pt idx="4">
                  <c:v>8.9099999999999999E-2</c:v>
                </c:pt>
                <c:pt idx="5">
                  <c:v>4.7100000000000003E-2</c:v>
                </c:pt>
                <c:pt idx="6">
                  <c:v>4.9599999999999998E-2</c:v>
                </c:pt>
                <c:pt idx="7">
                  <c:v>5.7799999999999997E-2</c:v>
                </c:pt>
                <c:pt idx="8">
                  <c:v>4.8500000000000001E-2</c:v>
                </c:pt>
                <c:pt idx="9">
                  <c:v>4.4299999999999999E-2</c:v>
                </c:pt>
                <c:pt idx="10">
                  <c:v>5.5899999999999998E-2</c:v>
                </c:pt>
                <c:pt idx="11">
                  <c:v>2.1399999999999999E-2</c:v>
                </c:pt>
                <c:pt idx="12">
                  <c:v>4.1599999999999998E-2</c:v>
                </c:pt>
                <c:pt idx="13">
                  <c:v>5.5399999999999998E-2</c:v>
                </c:pt>
                <c:pt idx="14">
                  <c:v>5.6000000000000001E-2</c:v>
                </c:pt>
                <c:pt idx="15">
                  <c:v>4.6100000000000002E-2</c:v>
                </c:pt>
                <c:pt idx="16">
                  <c:v>3.0099999999999998E-2</c:v>
                </c:pt>
                <c:pt idx="17">
                  <c:v>2.5899999999999999E-2</c:v>
                </c:pt>
                <c:pt idx="18">
                  <c:v>7.8E-2</c:v>
                </c:pt>
                <c:pt idx="19">
                  <c:v>5.1499999999999997E-2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29-4430-BAF5-2DF2A5E055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Salisbury Arms Hotel SG141BZ</c:v>
                </c:pt>
                <c:pt idx="1">
                  <c:v>Peach Hertford SG141BZ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4.65E-2</c:v>
                </c:pt>
                <c:pt idx="1">
                  <c:v>2.2599999999999999E-2</c:v>
                </c:pt>
                <c:pt idx="2">
                  <c:v>1.6899999999999998E-2</c:v>
                </c:pt>
                <c:pt idx="3">
                  <c:v>2E-3</c:v>
                </c:pt>
                <c:pt idx="4">
                  <c:v>1.9E-3</c:v>
                </c:pt>
                <c:pt idx="5">
                  <c:v>1.1999999999999999E-3</c:v>
                </c:pt>
                <c:pt idx="6">
                  <c:v>-2.9999999999999997E-4</c:v>
                </c:pt>
                <c:pt idx="7">
                  <c:v>-2.3999999999999998E-3</c:v>
                </c:pt>
                <c:pt idx="8">
                  <c:v>-2.5000000000000001E-3</c:v>
                </c:pt>
                <c:pt idx="9">
                  <c:v>-2.5000000000000001E-3</c:v>
                </c:pt>
                <c:pt idx="10">
                  <c:v>-2.7000000000000001E-3</c:v>
                </c:pt>
                <c:pt idx="11">
                  <c:v>-4.4999999999999997E-3</c:v>
                </c:pt>
                <c:pt idx="12">
                  <c:v>-4.8999999999999998E-3</c:v>
                </c:pt>
                <c:pt idx="13">
                  <c:v>-5.4000000000000003E-3</c:v>
                </c:pt>
                <c:pt idx="14">
                  <c:v>-5.5999999999999999E-3</c:v>
                </c:pt>
                <c:pt idx="15">
                  <c:v>-6.0000000000000001E-3</c:v>
                </c:pt>
                <c:pt idx="16">
                  <c:v>-6.4000000000000003E-3</c:v>
                </c:pt>
                <c:pt idx="17">
                  <c:v>-8.0999999999999996E-3</c:v>
                </c:pt>
                <c:pt idx="18">
                  <c:v>-1.55E-2</c:v>
                </c:pt>
                <c:pt idx="19">
                  <c:v>-2.46E-2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F87-4226-8552-D1AE69684E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D1E-4217-A706-FD14383FF646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8.3799999999999999E-2</c:v>
                </c:pt>
                <c:pt idx="1">
                  <c:v>0.1547</c:v>
                </c:pt>
                <c:pt idx="2">
                  <c:v>0.21060000000000001</c:v>
                </c:pt>
                <c:pt idx="3">
                  <c:v>0.2051</c:v>
                </c:pt>
                <c:pt idx="4">
                  <c:v>0.19270000000000001</c:v>
                </c:pt>
                <c:pt idx="5">
                  <c:v>0.10249999999999999</c:v>
                </c:pt>
                <c:pt idx="6">
                  <c:v>5.0200000000000002E-2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1E-4217-A706-FD14383FF6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College Arms SG137PW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1.3299999999999999E-2</c:v>
                </c:pt>
                <c:pt idx="1">
                  <c:v>0.1106</c:v>
                </c:pt>
                <c:pt idx="2">
                  <c:v>0.14899999999999999</c:v>
                </c:pt>
                <c:pt idx="3">
                  <c:v>0.26600000000000001</c:v>
                </c:pt>
                <c:pt idx="4">
                  <c:v>0.23019999999999999</c:v>
                </c:pt>
                <c:pt idx="5">
                  <c:v>0.1011</c:v>
                </c:pt>
                <c:pt idx="6">
                  <c:v>0.12939999999999999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1E-4217-A706-FD14383FF6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-7.0499999999999993E-2</c:v>
                </c:pt>
                <c:pt idx="1">
                  <c:v>-4.41E-2</c:v>
                </c:pt>
                <c:pt idx="2">
                  <c:v>-6.1600000000000002E-2</c:v>
                </c:pt>
                <c:pt idx="3">
                  <c:v>6.0900000000000003E-2</c:v>
                </c:pt>
                <c:pt idx="4">
                  <c:v>3.7499999999999999E-2</c:v>
                </c:pt>
                <c:pt idx="5">
                  <c:v>-1.4E-3</c:v>
                </c:pt>
                <c:pt idx="6">
                  <c:v>7.9200000000000007E-2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BD7-4E60-BAA9-31E35C8EE1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5.0799999999999998E-2</c:v>
                </c:pt>
                <c:pt idx="1">
                  <c:v>1.7600000000000001E-2</c:v>
                </c:pt>
                <c:pt idx="2">
                  <c:v>2.0299999999999999E-2</c:v>
                </c:pt>
                <c:pt idx="3">
                  <c:v>0.01</c:v>
                </c:pt>
                <c:pt idx="4">
                  <c:v>-3.1600000000000003E-2</c:v>
                </c:pt>
                <c:pt idx="5">
                  <c:v>-9.8400000000000001E-2</c:v>
                </c:pt>
                <c:pt idx="6">
                  <c:v>3.1300000000000001E-2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ED7-469D-A0C9-9648F4DD3F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53B-479C-99A4-FBC7217E545E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0.43490000000000001</c:v>
                </c:pt>
                <c:pt idx="1">
                  <c:v>0.4526</c:v>
                </c:pt>
                <c:pt idx="2">
                  <c:v>0.1123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3B-479C-99A4-FBC7217E54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College Arms SG137PW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0.62870000000000004</c:v>
                </c:pt>
                <c:pt idx="1">
                  <c:v>0.31330000000000002</c:v>
                </c:pt>
                <c:pt idx="2">
                  <c:v>5.79E-2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3B-479C-99A4-FBC7217E54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0.1938</c:v>
                </c:pt>
                <c:pt idx="1">
                  <c:v>-0.13930000000000001</c:v>
                </c:pt>
                <c:pt idx="2">
                  <c:v>-5.4399999999999997E-2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5593-443A-8EBD-70B03BB3DB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DA1-49AF-A0E4-849F9FE00C0B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0.3508</c:v>
                </c:pt>
                <c:pt idx="1">
                  <c:v>0.64910000000000001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A1-49AF-A0E4-849F9FE00C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College Arms SG137PW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0.25829999999999997</c:v>
                </c:pt>
                <c:pt idx="1">
                  <c:v>0.74160000000000004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A1-49AF-A0E4-849F9FE00C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-9.2499999999999999E-2</c:v>
                </c:pt>
                <c:pt idx="1">
                  <c:v>9.2499999999999999E-2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3F2-4713-B05C-1824CD6D63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B3F-46D1-BF06-58EA9132EE37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7.6600000000000001E-2</c:v>
                </c:pt>
                <c:pt idx="1">
                  <c:v>5.3999999999999999E-2</c:v>
                </c:pt>
                <c:pt idx="2">
                  <c:v>0.14960000000000001</c:v>
                </c:pt>
                <c:pt idx="3">
                  <c:v>0.13639999999999999</c:v>
                </c:pt>
                <c:pt idx="4">
                  <c:v>0.2137</c:v>
                </c:pt>
                <c:pt idx="5">
                  <c:v>0.11</c:v>
                </c:pt>
                <c:pt idx="6">
                  <c:v>8.3799999999999999E-2</c:v>
                </c:pt>
                <c:pt idx="7">
                  <c:v>0.1754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3F-46D1-BF06-58EA9132EE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College Arms SG137PW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3.2399999999999998E-2</c:v>
                </c:pt>
                <c:pt idx="1">
                  <c:v>3.8999999999999998E-3</c:v>
                </c:pt>
                <c:pt idx="2">
                  <c:v>0.27300000000000002</c:v>
                </c:pt>
                <c:pt idx="3">
                  <c:v>2.3E-3</c:v>
                </c:pt>
                <c:pt idx="4">
                  <c:v>0.25109999999999999</c:v>
                </c:pt>
                <c:pt idx="5">
                  <c:v>5.1299999999999998E-2</c:v>
                </c:pt>
                <c:pt idx="6">
                  <c:v>4.7E-2</c:v>
                </c:pt>
                <c:pt idx="7">
                  <c:v>0.33850000000000002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3F-46D1-BF06-58EA9132E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-4.4200000000000003E-2</c:v>
                </c:pt>
                <c:pt idx="1">
                  <c:v>-5.0099999999999999E-2</c:v>
                </c:pt>
                <c:pt idx="2">
                  <c:v>0.1234</c:v>
                </c:pt>
                <c:pt idx="3">
                  <c:v>-0.1341</c:v>
                </c:pt>
                <c:pt idx="4">
                  <c:v>3.7400000000000003E-2</c:v>
                </c:pt>
                <c:pt idx="5">
                  <c:v>-5.8700000000000002E-2</c:v>
                </c:pt>
                <c:pt idx="6">
                  <c:v>-3.6799999999999999E-2</c:v>
                </c:pt>
                <c:pt idx="7">
                  <c:v>0.16309999999999999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E1A-4891-A90D-F24460DAF5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B2C-46E1-BA20-CBBDACD64F7E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0.37069999999999997</c:v>
                </c:pt>
                <c:pt idx="1">
                  <c:v>0.18870000000000001</c:v>
                </c:pt>
                <c:pt idx="2">
                  <c:v>9.8699999999999996E-2</c:v>
                </c:pt>
                <c:pt idx="3">
                  <c:v>0.1366</c:v>
                </c:pt>
                <c:pt idx="4">
                  <c:v>9.3799999999999994E-2</c:v>
                </c:pt>
                <c:pt idx="5">
                  <c:v>5.7799999999999997E-2</c:v>
                </c:pt>
                <c:pt idx="6">
                  <c:v>5.3400000000000003E-2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2C-46E1-BA20-CBBDACD64F7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College Arms SG137PW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0.34300000000000003</c:v>
                </c:pt>
                <c:pt idx="1">
                  <c:v>0.27039999999999997</c:v>
                </c:pt>
                <c:pt idx="2">
                  <c:v>0.1066</c:v>
                </c:pt>
                <c:pt idx="3">
                  <c:v>0.1111</c:v>
                </c:pt>
                <c:pt idx="4">
                  <c:v>7.2900000000000006E-2</c:v>
                </c:pt>
                <c:pt idx="5">
                  <c:v>5.7299999999999997E-2</c:v>
                </c:pt>
                <c:pt idx="6">
                  <c:v>3.8300000000000001E-2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2C-46E1-BA20-CBBDACD64F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-2.7699999999999999E-2</c:v>
                </c:pt>
                <c:pt idx="1">
                  <c:v>8.1699999999999995E-2</c:v>
                </c:pt>
                <c:pt idx="2">
                  <c:v>7.9000000000000008E-3</c:v>
                </c:pt>
                <c:pt idx="3">
                  <c:v>-2.5499999999999998E-2</c:v>
                </c:pt>
                <c:pt idx="4">
                  <c:v>-2.0899999999999998E-2</c:v>
                </c:pt>
                <c:pt idx="5">
                  <c:v>-5.0000000000000001E-4</c:v>
                </c:pt>
                <c:pt idx="6">
                  <c:v>-1.5100000000000001E-2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25E-4E59-ACBA-D8C87267B6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College Arms SG137PW</c:v>
                </c:pt>
                <c:pt idx="1">
                  <c:v>Goat (Hertford Heath) SG137RT</c:v>
                </c:pt>
                <c:pt idx="2">
                  <c:v>Kings Mead SG129LE</c:v>
                </c:pt>
                <c:pt idx="3">
                  <c:v>Millstream SG143AF</c:v>
                </c:pt>
                <c:pt idx="4">
                  <c:v>Salisbury Arms Hotel SG141BZ</c:v>
                </c:pt>
                <c:pt idx="5">
                  <c:v>Quiet Man SG141DA</c:v>
                </c:pt>
                <c:pt idx="6">
                  <c:v>Woolpack SG141PZ</c:v>
                </c:pt>
                <c:pt idx="7">
                  <c:v>Practitioner SG141BY</c:v>
                </c:pt>
                <c:pt idx="8">
                  <c:v>Red Lion SG128AA</c:v>
                </c:pt>
                <c:pt idx="9">
                  <c:v>Galley Hall SG137NY</c:v>
                </c:pt>
                <c:pt idx="10">
                  <c:v>George IV SG129SW</c:v>
                </c:pt>
                <c:pt idx="11">
                  <c:v>White Hart SG141BW</c:v>
                </c:pt>
                <c:pt idx="12">
                  <c:v>The White Horse Hertingfordbury SG142LB</c:v>
                </c:pt>
                <c:pt idx="13">
                  <c:v>The Sun EN118TX</c:v>
                </c:pt>
                <c:pt idx="14">
                  <c:v>Saracens Head SG129BS</c:v>
                </c:pt>
                <c:pt idx="15">
                  <c:v>Old Barge SG141QD</c:v>
                </c:pt>
                <c:pt idx="16">
                  <c:v>Hertford Bell (Hertford) SG141BA</c:v>
                </c:pt>
                <c:pt idx="17">
                  <c:v>Peach Hertford SG141BZ</c:v>
                </c:pt>
                <c:pt idx="18">
                  <c:v>Bull Boxbourne EN107DZ</c:v>
                </c:pt>
                <c:pt idx="19">
                  <c:v>Jolly Fisherman SG128DH</c:v>
                </c:pt>
              </c:strCache>
            </c:strRef>
          </c:cat>
          <c:val>
            <c:numRef>
              <c:f>'Sheet1'!$F$2:$F$21</c:f>
              <c:numCache>
                <c:formatCode>General</c:formatCode>
                <c:ptCount val="20"/>
                <c:pt idx="0">
                  <c:v>0.27860000000000001</c:v>
                </c:pt>
                <c:pt idx="1">
                  <c:v>8.1000000000000003E-2</c:v>
                </c:pt>
                <c:pt idx="2">
                  <c:v>6.4799999999999996E-2</c:v>
                </c:pt>
                <c:pt idx="3">
                  <c:v>6.08E-2</c:v>
                </c:pt>
                <c:pt idx="4">
                  <c:v>5.2400000000000002E-2</c:v>
                </c:pt>
                <c:pt idx="5">
                  <c:v>4.1599999999999998E-2</c:v>
                </c:pt>
                <c:pt idx="6">
                  <c:v>3.7999999999999999E-2</c:v>
                </c:pt>
                <c:pt idx="7">
                  <c:v>3.7900000000000003E-2</c:v>
                </c:pt>
                <c:pt idx="8">
                  <c:v>3.78E-2</c:v>
                </c:pt>
                <c:pt idx="9">
                  <c:v>3.6799999999999999E-2</c:v>
                </c:pt>
                <c:pt idx="10">
                  <c:v>3.5700000000000003E-2</c:v>
                </c:pt>
                <c:pt idx="11">
                  <c:v>3.2399999999999998E-2</c:v>
                </c:pt>
                <c:pt idx="12">
                  <c:v>3.1300000000000001E-2</c:v>
                </c:pt>
                <c:pt idx="13">
                  <c:v>3.0700000000000002E-2</c:v>
                </c:pt>
                <c:pt idx="14">
                  <c:v>2.7900000000000001E-2</c:v>
                </c:pt>
                <c:pt idx="15">
                  <c:v>2.4799999999999999E-2</c:v>
                </c:pt>
                <c:pt idx="16">
                  <c:v>2.3199999999999998E-2</c:v>
                </c:pt>
                <c:pt idx="17">
                  <c:v>2.1700000000000001E-2</c:v>
                </c:pt>
                <c:pt idx="18">
                  <c:v>2.1000000000000001E-2</c:v>
                </c:pt>
                <c:pt idx="19">
                  <c:v>2.0500000000000001E-2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94-42EF-9B12-39EA4F6055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13/04/2022 - 05/04/2023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88F-484B-8BA6-5055E3D23636}"/>
              </c:ext>
            </c:extLst>
          </c:dPt>
          <c:cat>
            <c:strRef>
              <c:f>'Sheet1'!$A$2:$A$21</c:f>
              <c:strCache>
                <c:ptCount val="20"/>
                <c:pt idx="0">
                  <c:v>Salisbury Arms Hotel SG141BZ</c:v>
                </c:pt>
                <c:pt idx="1">
                  <c:v>Red Lion SG128AA</c:v>
                </c:pt>
                <c:pt idx="2">
                  <c:v>Peach Hertford SG141BZ</c:v>
                </c:pt>
                <c:pt idx="3">
                  <c:v>Millstream SG143AF</c:v>
                </c:pt>
                <c:pt idx="4">
                  <c:v>Kings Mead SG129LE</c:v>
                </c:pt>
                <c:pt idx="5">
                  <c:v>The White Horse Hertingfordbury SG142LB</c:v>
                </c:pt>
                <c:pt idx="6">
                  <c:v>The Sun EN118TX</c:v>
                </c:pt>
                <c:pt idx="7">
                  <c:v>Saracens Head SG129BS</c:v>
                </c:pt>
                <c:pt idx="8">
                  <c:v>Quiet Man SG141DA</c:v>
                </c:pt>
                <c:pt idx="9">
                  <c:v>Bull Boxbourne EN107DZ</c:v>
                </c:pt>
                <c:pt idx="10">
                  <c:v>Old Barge SG141QD</c:v>
                </c:pt>
                <c:pt idx="11">
                  <c:v>Galley Hall SG137NY</c:v>
                </c:pt>
                <c:pt idx="12">
                  <c:v>Woolpack SG141PZ</c:v>
                </c:pt>
                <c:pt idx="13">
                  <c:v>George IV SG129SW</c:v>
                </c:pt>
                <c:pt idx="14">
                  <c:v>Hertford Bell (Hertford) SG141BA</c:v>
                </c:pt>
                <c:pt idx="15">
                  <c:v>Jolly Fisherman SG128DH</c:v>
                </c:pt>
                <c:pt idx="16">
                  <c:v>Goat (Hertford Heath) SG137RT</c:v>
                </c:pt>
                <c:pt idx="17">
                  <c:v>Practitioner SG141BY</c:v>
                </c:pt>
                <c:pt idx="18">
                  <c:v>White Hart SG141BW</c:v>
                </c:pt>
                <c:pt idx="19">
                  <c:v>College Arms SG137PW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3.0300000000000001E-2</c:v>
                </c:pt>
                <c:pt idx="1">
                  <c:v>1.21E-2</c:v>
                </c:pt>
                <c:pt idx="2">
                  <c:v>1.2500000000000001E-2</c:v>
                </c:pt>
                <c:pt idx="3">
                  <c:v>4.8899999999999999E-2</c:v>
                </c:pt>
                <c:pt idx="4">
                  <c:v>6.54E-2</c:v>
                </c:pt>
                <c:pt idx="5">
                  <c:v>2.9600000000000001E-2</c:v>
                </c:pt>
                <c:pt idx="6">
                  <c:v>3.09E-2</c:v>
                </c:pt>
                <c:pt idx="7">
                  <c:v>3.1099999999999999E-2</c:v>
                </c:pt>
                <c:pt idx="8">
                  <c:v>4.1000000000000002E-2</c:v>
                </c:pt>
                <c:pt idx="9">
                  <c:v>2.47E-2</c:v>
                </c:pt>
                <c:pt idx="10">
                  <c:v>3.0300000000000001E-2</c:v>
                </c:pt>
                <c:pt idx="11">
                  <c:v>5.9700000000000003E-2</c:v>
                </c:pt>
                <c:pt idx="12">
                  <c:v>4.99E-2</c:v>
                </c:pt>
                <c:pt idx="13">
                  <c:v>4.0800000000000003E-2</c:v>
                </c:pt>
                <c:pt idx="14">
                  <c:v>3.1399999999999997E-2</c:v>
                </c:pt>
                <c:pt idx="15">
                  <c:v>3.6299999999999999E-2</c:v>
                </c:pt>
                <c:pt idx="16">
                  <c:v>8.8700000000000001E-2</c:v>
                </c:pt>
                <c:pt idx="17">
                  <c:v>5.4899999999999997E-2</c:v>
                </c:pt>
                <c:pt idx="18">
                  <c:v>4.9799999999999997E-2</c:v>
                </c:pt>
                <c:pt idx="19">
                  <c:v>0.23080000000000001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8F-484B-8BA6-5055E3D236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12/04/2023 - 03/04/2024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Salisbury Arms Hotel SG141BZ</c:v>
                </c:pt>
                <c:pt idx="1">
                  <c:v>Red Lion SG128AA</c:v>
                </c:pt>
                <c:pt idx="2">
                  <c:v>Peach Hertford SG141BZ</c:v>
                </c:pt>
                <c:pt idx="3">
                  <c:v>Millstream SG143AF</c:v>
                </c:pt>
                <c:pt idx="4">
                  <c:v>Kings Mead SG129LE</c:v>
                </c:pt>
                <c:pt idx="5">
                  <c:v>The White Horse Hertingfordbury SG142LB</c:v>
                </c:pt>
                <c:pt idx="6">
                  <c:v>The Sun EN118TX</c:v>
                </c:pt>
                <c:pt idx="7">
                  <c:v>Saracens Head SG129BS</c:v>
                </c:pt>
                <c:pt idx="8">
                  <c:v>Quiet Man SG141DA</c:v>
                </c:pt>
                <c:pt idx="9">
                  <c:v>Bull Boxbourne EN107DZ</c:v>
                </c:pt>
                <c:pt idx="10">
                  <c:v>Old Barge SG141QD</c:v>
                </c:pt>
                <c:pt idx="11">
                  <c:v>Galley Hall SG137NY</c:v>
                </c:pt>
                <c:pt idx="12">
                  <c:v>Woolpack SG141PZ</c:v>
                </c:pt>
                <c:pt idx="13">
                  <c:v>George IV SG129SW</c:v>
                </c:pt>
                <c:pt idx="14">
                  <c:v>Hertford Bell (Hertford) SG141BA</c:v>
                </c:pt>
                <c:pt idx="15">
                  <c:v>Jolly Fisherman SG128DH</c:v>
                </c:pt>
                <c:pt idx="16">
                  <c:v>Goat (Hertford Heath) SG137RT</c:v>
                </c:pt>
                <c:pt idx="17">
                  <c:v>Practitioner SG141BY</c:v>
                </c:pt>
                <c:pt idx="18">
                  <c:v>White Hart SG141BW</c:v>
                </c:pt>
                <c:pt idx="19">
                  <c:v>College Arms SG137PW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5.8200000000000002E-2</c:v>
                </c:pt>
                <c:pt idx="1">
                  <c:v>3.9899999999999998E-2</c:v>
                </c:pt>
                <c:pt idx="2">
                  <c:v>2.5000000000000001E-2</c:v>
                </c:pt>
                <c:pt idx="3">
                  <c:v>5.8900000000000001E-2</c:v>
                </c:pt>
                <c:pt idx="4">
                  <c:v>7.3499999999999996E-2</c:v>
                </c:pt>
                <c:pt idx="5">
                  <c:v>3.6200000000000003E-2</c:v>
                </c:pt>
                <c:pt idx="6">
                  <c:v>3.3500000000000002E-2</c:v>
                </c:pt>
                <c:pt idx="7">
                  <c:v>3.2099999999999997E-2</c:v>
                </c:pt>
                <c:pt idx="8">
                  <c:v>4.2000000000000003E-2</c:v>
                </c:pt>
                <c:pt idx="9">
                  <c:v>2.4199999999999999E-2</c:v>
                </c:pt>
                <c:pt idx="10">
                  <c:v>2.92E-2</c:v>
                </c:pt>
                <c:pt idx="11">
                  <c:v>5.7000000000000002E-2</c:v>
                </c:pt>
                <c:pt idx="12">
                  <c:v>4.5600000000000002E-2</c:v>
                </c:pt>
                <c:pt idx="13">
                  <c:v>3.6200000000000003E-2</c:v>
                </c:pt>
                <c:pt idx="14">
                  <c:v>2.5000000000000001E-2</c:v>
                </c:pt>
                <c:pt idx="15">
                  <c:v>2.6700000000000002E-2</c:v>
                </c:pt>
                <c:pt idx="16">
                  <c:v>7.7100000000000002E-2</c:v>
                </c:pt>
                <c:pt idx="17">
                  <c:v>4.2599999999999999E-2</c:v>
                </c:pt>
                <c:pt idx="18">
                  <c:v>3.27E-2</c:v>
                </c:pt>
                <c:pt idx="19">
                  <c:v>0.20330000000000001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8F-484B-8BA6-5055E3D236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Salisbury Arms Hotel SG141BZ</c:v>
                </c:pt>
                <c:pt idx="1">
                  <c:v>Red Lion SG128AA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2.7900000000000001E-2</c:v>
                </c:pt>
                <c:pt idx="1">
                  <c:v>2.7799999999999998E-2</c:v>
                </c:pt>
                <c:pt idx="2">
                  <c:v>1.2500000000000001E-2</c:v>
                </c:pt>
                <c:pt idx="3">
                  <c:v>0.01</c:v>
                </c:pt>
                <c:pt idx="4">
                  <c:v>8.0999999999999996E-3</c:v>
                </c:pt>
                <c:pt idx="5">
                  <c:v>6.6E-3</c:v>
                </c:pt>
                <c:pt idx="6">
                  <c:v>2.5999999999999999E-3</c:v>
                </c:pt>
                <c:pt idx="7">
                  <c:v>1E-3</c:v>
                </c:pt>
                <c:pt idx="8">
                  <c:v>1E-3</c:v>
                </c:pt>
                <c:pt idx="9">
                  <c:v>-5.0000000000000001E-4</c:v>
                </c:pt>
                <c:pt idx="10">
                  <c:v>-1.1000000000000001E-3</c:v>
                </c:pt>
                <c:pt idx="11">
                  <c:v>-2.7000000000000001E-3</c:v>
                </c:pt>
                <c:pt idx="12">
                  <c:v>-4.3E-3</c:v>
                </c:pt>
                <c:pt idx="13">
                  <c:v>-4.5999999999999999E-3</c:v>
                </c:pt>
                <c:pt idx="14">
                  <c:v>-6.4000000000000003E-3</c:v>
                </c:pt>
                <c:pt idx="15">
                  <c:v>-9.5999999999999992E-3</c:v>
                </c:pt>
                <c:pt idx="16">
                  <c:v>-1.1599999999999999E-2</c:v>
                </c:pt>
                <c:pt idx="17">
                  <c:v>-1.23E-2</c:v>
                </c:pt>
                <c:pt idx="18">
                  <c:v>-1.7100000000000001E-2</c:v>
                </c:pt>
                <c:pt idx="19">
                  <c:v>-2.75E-2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0BB8-46BF-9962-8D1E65D2E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ECD-4BE1-A415-01077BDC8043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0.54420000000000002</c:v>
                </c:pt>
                <c:pt idx="1">
                  <c:v>0.27129999999999999</c:v>
                </c:pt>
                <c:pt idx="2">
                  <c:v>7.7100000000000002E-2</c:v>
                </c:pt>
                <c:pt idx="3">
                  <c:v>5.11E-2</c:v>
                </c:pt>
                <c:pt idx="4">
                  <c:v>5.6000000000000001E-2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CD-4BE1-A415-01077BDC80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College Arms SG137PW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0.59179999999999999</c:v>
                </c:pt>
                <c:pt idx="1">
                  <c:v>0.24529999999999999</c:v>
                </c:pt>
                <c:pt idx="2">
                  <c:v>7.9000000000000001E-2</c:v>
                </c:pt>
                <c:pt idx="3">
                  <c:v>3.95E-2</c:v>
                </c:pt>
                <c:pt idx="4">
                  <c:v>4.41E-2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CD-4BE1-A415-01077BDC80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4.7600000000000003E-2</c:v>
                </c:pt>
                <c:pt idx="1">
                  <c:v>-2.5999999999999999E-2</c:v>
                </c:pt>
                <c:pt idx="2">
                  <c:v>1.9E-3</c:v>
                </c:pt>
                <c:pt idx="3">
                  <c:v>-1.1599999999999999E-2</c:v>
                </c:pt>
                <c:pt idx="4">
                  <c:v>-1.1900000000000001E-2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D230-4576-B906-6E080E68C4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13/04/2022 - 05/04/2023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D32-4CBC-8D31-3FA646553A59}"/>
              </c:ext>
            </c:extLst>
          </c:dPt>
          <c:cat>
            <c:strRef>
              <c:f>'Sheet1'!$A$2:$A$21</c:f>
              <c:strCache>
                <c:ptCount val="20"/>
                <c:pt idx="0">
                  <c:v>Millstream SG143AF</c:v>
                </c:pt>
                <c:pt idx="1">
                  <c:v>Galley Hall SG137NY</c:v>
                </c:pt>
                <c:pt idx="2">
                  <c:v>College Arms SG137PW</c:v>
                </c:pt>
                <c:pt idx="3">
                  <c:v>Quiet Man SG141DA</c:v>
                </c:pt>
                <c:pt idx="4">
                  <c:v>Salisbury Arms Hotel SG141BZ</c:v>
                </c:pt>
                <c:pt idx="5">
                  <c:v>The White Horse Hertingfordbury SG142LB</c:v>
                </c:pt>
                <c:pt idx="6">
                  <c:v>Jolly Fisherman SG128DH</c:v>
                </c:pt>
                <c:pt idx="7">
                  <c:v>Goat (Hertford Heath) SG137RT</c:v>
                </c:pt>
                <c:pt idx="8">
                  <c:v>The Sun EN118TX</c:v>
                </c:pt>
                <c:pt idx="9">
                  <c:v>White Hart SG141BW</c:v>
                </c:pt>
                <c:pt idx="10">
                  <c:v>Bull Boxbourne EN107DZ</c:v>
                </c:pt>
                <c:pt idx="11">
                  <c:v>Peach Hertford SG141BZ</c:v>
                </c:pt>
                <c:pt idx="12">
                  <c:v>Practitioner SG141BY</c:v>
                </c:pt>
                <c:pt idx="13">
                  <c:v>Woolpack SG141PZ</c:v>
                </c:pt>
                <c:pt idx="14">
                  <c:v>Hertford Bell (Hertford) SG141BA</c:v>
                </c:pt>
                <c:pt idx="15">
                  <c:v>Old Barge SG141QD</c:v>
                </c:pt>
                <c:pt idx="16">
                  <c:v>Saracens Head SG129BS</c:v>
                </c:pt>
                <c:pt idx="17">
                  <c:v>Kings Mead SG129LE</c:v>
                </c:pt>
                <c:pt idx="18">
                  <c:v>Red Lion SG128AA</c:v>
                </c:pt>
                <c:pt idx="19">
                  <c:v>George IV SG129SW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19.563400000000001</c:v>
                </c:pt>
                <c:pt idx="1">
                  <c:v>27.4025</c:v>
                </c:pt>
                <c:pt idx="2">
                  <c:v>23.102599999999999</c:v>
                </c:pt>
                <c:pt idx="3">
                  <c:v>10.7744</c:v>
                </c:pt>
                <c:pt idx="4">
                  <c:v>24.9251</c:v>
                </c:pt>
                <c:pt idx="5">
                  <c:v>30.513300000000001</c:v>
                </c:pt>
                <c:pt idx="6">
                  <c:v>16.339500000000001</c:v>
                </c:pt>
                <c:pt idx="7">
                  <c:v>17.256799999999998</c:v>
                </c:pt>
                <c:pt idx="8">
                  <c:v>21.0977</c:v>
                </c:pt>
                <c:pt idx="9">
                  <c:v>10.9825</c:v>
                </c:pt>
                <c:pt idx="10">
                  <c:v>13.4125</c:v>
                </c:pt>
                <c:pt idx="11">
                  <c:v>30.093299999999999</c:v>
                </c:pt>
                <c:pt idx="12">
                  <c:v>17.996200000000002</c:v>
                </c:pt>
                <c:pt idx="13">
                  <c:v>12.629200000000001</c:v>
                </c:pt>
                <c:pt idx="14">
                  <c:v>10.519399999999999</c:v>
                </c:pt>
                <c:pt idx="15">
                  <c:v>19.006900000000002</c:v>
                </c:pt>
                <c:pt idx="16">
                  <c:v>12.9603</c:v>
                </c:pt>
                <c:pt idx="17">
                  <c:v>29.534099999999999</c:v>
                </c:pt>
                <c:pt idx="18">
                  <c:v>20.940200000000001</c:v>
                </c:pt>
                <c:pt idx="19">
                  <c:v>62.203000000000003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32-4CBC-8D31-3FA646553A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12/04/2023 - 03/04/2024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Millstream SG143AF</c:v>
                </c:pt>
                <c:pt idx="1">
                  <c:v>Galley Hall SG137NY</c:v>
                </c:pt>
                <c:pt idx="2">
                  <c:v>College Arms SG137PW</c:v>
                </c:pt>
                <c:pt idx="3">
                  <c:v>Quiet Man SG141DA</c:v>
                </c:pt>
                <c:pt idx="4">
                  <c:v>Salisbury Arms Hotel SG141BZ</c:v>
                </c:pt>
                <c:pt idx="5">
                  <c:v>The White Horse Hertingfordbury SG142LB</c:v>
                </c:pt>
                <c:pt idx="6">
                  <c:v>Jolly Fisherman SG128DH</c:v>
                </c:pt>
                <c:pt idx="7">
                  <c:v>Goat (Hertford Heath) SG137RT</c:v>
                </c:pt>
                <c:pt idx="8">
                  <c:v>The Sun EN118TX</c:v>
                </c:pt>
                <c:pt idx="9">
                  <c:v>White Hart SG141BW</c:v>
                </c:pt>
                <c:pt idx="10">
                  <c:v>Bull Boxbourne EN107DZ</c:v>
                </c:pt>
                <c:pt idx="11">
                  <c:v>Peach Hertford SG141BZ</c:v>
                </c:pt>
                <c:pt idx="12">
                  <c:v>Practitioner SG141BY</c:v>
                </c:pt>
                <c:pt idx="13">
                  <c:v>Woolpack SG141PZ</c:v>
                </c:pt>
                <c:pt idx="14">
                  <c:v>Hertford Bell (Hertford) SG141BA</c:v>
                </c:pt>
                <c:pt idx="15">
                  <c:v>Old Barge SG141QD</c:v>
                </c:pt>
                <c:pt idx="16">
                  <c:v>Saracens Head SG129BS</c:v>
                </c:pt>
                <c:pt idx="17">
                  <c:v>Kings Mead SG129LE</c:v>
                </c:pt>
                <c:pt idx="18">
                  <c:v>Red Lion SG128AA</c:v>
                </c:pt>
                <c:pt idx="19">
                  <c:v>George IV SG129SW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23.445699999999999</c:v>
                </c:pt>
                <c:pt idx="1">
                  <c:v>31.206900000000001</c:v>
                </c:pt>
                <c:pt idx="2">
                  <c:v>24.453800000000001</c:v>
                </c:pt>
                <c:pt idx="3">
                  <c:v>11.8916</c:v>
                </c:pt>
                <c:pt idx="4">
                  <c:v>25.902799999999999</c:v>
                </c:pt>
                <c:pt idx="5">
                  <c:v>31.1554</c:v>
                </c:pt>
                <c:pt idx="6">
                  <c:v>16.872800000000002</c:v>
                </c:pt>
                <c:pt idx="7">
                  <c:v>17.7409</c:v>
                </c:pt>
                <c:pt idx="8">
                  <c:v>21.513500000000001</c:v>
                </c:pt>
                <c:pt idx="9">
                  <c:v>11.3847</c:v>
                </c:pt>
                <c:pt idx="10">
                  <c:v>13.7965</c:v>
                </c:pt>
                <c:pt idx="11">
                  <c:v>30.4421</c:v>
                </c:pt>
                <c:pt idx="12">
                  <c:v>18.278500000000001</c:v>
                </c:pt>
                <c:pt idx="13">
                  <c:v>12.5504</c:v>
                </c:pt>
                <c:pt idx="14">
                  <c:v>10.389799999999999</c:v>
                </c:pt>
                <c:pt idx="15">
                  <c:v>18.8218</c:v>
                </c:pt>
                <c:pt idx="16">
                  <c:v>12.1668</c:v>
                </c:pt>
                <c:pt idx="17">
                  <c:v>28.3582</c:v>
                </c:pt>
                <c:pt idx="18">
                  <c:v>18.447600000000001</c:v>
                </c:pt>
                <c:pt idx="19">
                  <c:v>53.593499999999999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32-4CBC-8D31-3FA646553A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23/04/2024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23/04/2024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white"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23/04/2024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23/04/2024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23/04/2024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white"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23/04/2024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white"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white"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23/04/2024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23/04/2024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23/04/2024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23/04/2024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23/04/2024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23/04/2024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 bwMode="white"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 bwMode="white"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 bwMode="white"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 bwMode="white"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 bwMode="white"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 bwMode="white"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 bwMode="white"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 bwMode="white"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 bwMode="white"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 bwMode="white"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 bwMode="white"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 bwMode="white"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 bwMode="white"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 bwMode="white"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white"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 bwMode="white"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 bwMode="white"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SG143AF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 bwMode="white"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Millstream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 bwMode="white"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41.01%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 bwMode="white"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Flourishing Society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 bwMode="white"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 bwMode="white"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 bwMode="white"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£24.45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 bwMode="white"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London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 bwMode="white"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74.17%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 bwMode="white"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Hertford East(2.93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 bwMode="white"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 bwMode="white"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Rural town and fringe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 bwMode="white"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East of England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 bwMode="white"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Cambridge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 bwMode="white"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SG137PW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 bwMode="white"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- Fireside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 bwMode="white">
          <a:xfrm>
            <a:off x="829599" y="1416348"/>
            <a:ext cx="17780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College Arms SG137PW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 bwMode="white"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 bwMode="white"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SG137RT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 bwMode="white"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Goat (Hertford Heath)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 bwMode="white"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Kings Mead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 bwMode="white"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SG129LE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 bwMode="white"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 bwMode="white"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 bwMode="white"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 bwMode="white"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High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 bwMode="white"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62.88%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 bwMode="white"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 bwMode="white"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26.61%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 bwMode="white"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45 to 54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 bwMode="white"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 bwMode="white"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 bwMode="white"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22.59%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 bwMode="white"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Sun</a:t>
            </a:r>
          </a:p>
        </p:txBody>
      </p:sp>
      <p:sp>
        <p:nvSpPr>
          <p:cNvPr id="76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 bwMode="white"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GK Pub Partners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 bwMode="white"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McMullens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 bwMode="white"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McMullens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 bwMode="white"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 bwMode="white"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 bwMode="white"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 bwMode="white"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 bwMode="white"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 bwMode="white"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 bwMode="white"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 bwMode="white"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 bwMode="white"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 bwMode="white"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 bwMode="white"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 bwMode="white"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 bwMode="white"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 bwMode="white"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 bwMode="white"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 bwMode="white"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 bwMode="white"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 bwMode="white"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 bwMode="white"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 bwMode="white"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 bwMode="white"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12/04/2023 - 03/04/2024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 bwMode="white"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 bwMode="white">
          <a:xfrm flipH="1" flipV="1">
            <a:off x="26075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 bwMode="white"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College Arms SG137PW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79625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127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860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College Arms SG137PW and 97 Chains in 3 Miles from 12/04/2023 - 03/04/2024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College Arms SG137PW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12/04/2023 - 03/04/2024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College Arms SG137PW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36171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425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 bwMode="white"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 bwMode="white"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College Arms SG137PW for 12/04/2023 - 03/04/2024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College Arms SG137PW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12/04/2023 - 03/04/2024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College Arms SG137PW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425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College Arms SG137PW, who are the top 20 competitors from 97 Chains in 3 Miles for 12/04/2023 - 03/04/2024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College Arms SG137PW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12/04/2023 - 03/04/2024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College Arms SG137PW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860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College Arms SG137PW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12/04/2023 - 03/04/2024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College Arms SG137PW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860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College Arms SG137PW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12/04/2023 - 03/04/2024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College Arms SG137PW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£741K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£741K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£1.80M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£93.91M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College Arms SG137PW and 97 Chains in 3 Miles from 12/04/2023 - 03/04/2024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College Arms SG137PW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12/04/2023 - 03/04/2024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College Arms SG137PW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79625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860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College Arms SG137PW and 97 Chains in 3 Miles from 12/04/2023 - 03/04/2024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College Arms SG137PW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12/04/2023 - 03/04/2024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College Arms SG137PW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79625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860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12/04/2023 - 03/04/2024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College Arms SG137PW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860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College Arms SG137PW and 97 Chains in 3 Miles from 12/04/2023 - 03/04/2024 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12/04/2023 - 03/04/2024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College Arms SG137PW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860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College Arms SG137PW and 97 Chains in 3 Miles from 12/04/2023 - 03/04/2024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College Arms SG137PW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12/04/2023 - 03/04/2024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College Arms SG137PW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36919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434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College Arms SG137PW and 97 Chains in 3 Miles from 12/04/2023 - 03/04/2024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College Arms SG137PW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12/04/2023 - 03/04/2024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College Arms SG137PW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37315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434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College Arms SG137PW and 97 Chains in 3 Miles from 12/04/2023 - 03/04/2024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College Arms SG137PW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12/04/2023 - 03/04/2024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College Arms SG137PW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37315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434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College Arms SG137PW and 97 Chains in 3 Miles from 12/04/2023 - 03/04/2024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College Arms SG137PW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12/04/2023 - 03/04/2024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College Arms SG137PW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79625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860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8484</TotalTime>
  <Pages>0</Pages>
  <Words>1212</Words>
  <Characters>0</Characters>
  <Application>Microsoft Office PowerPoint</Application>
  <PresentationFormat>Widescreen</PresentationFormat>
  <Lines>0</Lines>
  <Paragraphs>447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Montserrat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133</cp:revision>
  <dcterms:created xsi:type="dcterms:W3CDTF">2023-02-27T15:44:52Z</dcterms:created>
  <dcterms:modified xsi:type="dcterms:W3CDTF">2024-04-23T15:44:14Z</dcterms:modified>
</cp:coreProperties>
</file>