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4" d="100"/>
          <a:sy n="114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7D-49F0-B390-2A805199FD69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6.0400000000000002E-2</c:v>
                </c:pt>
                <c:pt idx="1">
                  <c:v>7.7499999999999999E-2</c:v>
                </c:pt>
                <c:pt idx="2">
                  <c:v>8.0699999999999994E-2</c:v>
                </c:pt>
                <c:pt idx="3">
                  <c:v>0.1045</c:v>
                </c:pt>
                <c:pt idx="4">
                  <c:v>0.22059999999999999</c:v>
                </c:pt>
                <c:pt idx="5">
                  <c:v>0.27929999999999999</c:v>
                </c:pt>
                <c:pt idx="6">
                  <c:v>0.17660000000000001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D-49F0-B390-2A805199FD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6.6900000000000001E-2</c:v>
                </c:pt>
                <c:pt idx="1">
                  <c:v>8.6800000000000002E-2</c:v>
                </c:pt>
                <c:pt idx="2">
                  <c:v>8.1900000000000001E-2</c:v>
                </c:pt>
                <c:pt idx="3">
                  <c:v>0.1047</c:v>
                </c:pt>
                <c:pt idx="4">
                  <c:v>0.21390000000000001</c:v>
                </c:pt>
                <c:pt idx="5">
                  <c:v>0.2349</c:v>
                </c:pt>
                <c:pt idx="6">
                  <c:v>0.21049999999999999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7D-49F0-B390-2A805199F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Rams Head WA43EP</c:v>
                </c:pt>
                <c:pt idx="1">
                  <c:v>Bellhouse Club WA42SG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0.5353</c:v>
                </c:pt>
                <c:pt idx="1">
                  <c:v>0.3382</c:v>
                </c:pt>
                <c:pt idx="2">
                  <c:v>-0.27100000000000002</c:v>
                </c:pt>
                <c:pt idx="3">
                  <c:v>-0.76119999999999999</c:v>
                </c:pt>
                <c:pt idx="4">
                  <c:v>-0.78449999999999998</c:v>
                </c:pt>
                <c:pt idx="5">
                  <c:v>-0.90110000000000001</c:v>
                </c:pt>
                <c:pt idx="6">
                  <c:v>-12.3965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B90-49E8-ACCD-AB19A7AD4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13/04/2022 - 05/04/2023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09-41E9-A028-44DAC356A289}"/>
              </c:ext>
            </c:extLst>
          </c:dPt>
          <c:cat>
            <c:strRef>
              <c:f>'Sheet1'!$A$2:$A$9</c:f>
              <c:strCache>
                <c:ptCount val="8"/>
                <c:pt idx="0">
                  <c:v>Kingsway Lounge WA41LQ</c:v>
                </c:pt>
                <c:pt idx="1">
                  <c:v>Grappenhall Ex-Servicemens Club WA42QG</c:v>
                </c:pt>
                <c:pt idx="2">
                  <c:v>Rams Head WA43EP</c:v>
                </c:pt>
                <c:pt idx="3">
                  <c:v>Warrington Spo WA41GH</c:v>
                </c:pt>
                <c:pt idx="4">
                  <c:v>Bellhouse Club WA42SG</c:v>
                </c:pt>
                <c:pt idx="5">
                  <c:v>Pierpoint Bryant Rec WA41NG</c:v>
                </c:pt>
                <c:pt idx="6">
                  <c:v>Grappenhall &amp; Thelwall Royal British Legion WA42TB</c:v>
                </c:pt>
                <c:pt idx="7">
                  <c:v>Expedition WA42LD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0.19070000000000001</c:v>
                </c:pt>
                <c:pt idx="1">
                  <c:v>8.8099999999999998E-2</c:v>
                </c:pt>
                <c:pt idx="2">
                  <c:v>0.3296</c:v>
                </c:pt>
                <c:pt idx="3">
                  <c:v>0</c:v>
                </c:pt>
                <c:pt idx="4">
                  <c:v>0.11169999999999999</c:v>
                </c:pt>
                <c:pt idx="5">
                  <c:v>4.3299999999999998E-2</c:v>
                </c:pt>
                <c:pt idx="6">
                  <c:v>6.6500000000000004E-2</c:v>
                </c:pt>
                <c:pt idx="7">
                  <c:v>0.16980000000000001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9-41E9-A028-44DAC356A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12/04/2023 - 03/04/2024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Kingsway Lounge WA41LQ</c:v>
                </c:pt>
                <c:pt idx="1">
                  <c:v>Grappenhall Ex-Servicemens Club WA42QG</c:v>
                </c:pt>
                <c:pt idx="2">
                  <c:v>Rams Head WA43EP</c:v>
                </c:pt>
                <c:pt idx="3">
                  <c:v>Warrington Spo WA41GH</c:v>
                </c:pt>
                <c:pt idx="4">
                  <c:v>Bellhouse Club WA42SG</c:v>
                </c:pt>
                <c:pt idx="5">
                  <c:v>Pierpoint Bryant Rec WA41NG</c:v>
                </c:pt>
                <c:pt idx="6">
                  <c:v>Grappenhall &amp; Thelwall Royal British Legion WA42TB</c:v>
                </c:pt>
                <c:pt idx="7">
                  <c:v>Expedition WA42LD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0.29399999999999998</c:v>
                </c:pt>
                <c:pt idx="1">
                  <c:v>0.13289999999999999</c:v>
                </c:pt>
                <c:pt idx="2">
                  <c:v>0.35149999999999998</c:v>
                </c:pt>
                <c:pt idx="3">
                  <c:v>1.6E-2</c:v>
                </c:pt>
                <c:pt idx="4">
                  <c:v>0.12640000000000001</c:v>
                </c:pt>
                <c:pt idx="5">
                  <c:v>4.0800000000000003E-2</c:v>
                </c:pt>
                <c:pt idx="6">
                  <c:v>2.3199999999999998E-2</c:v>
                </c:pt>
                <c:pt idx="7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09-41E9-A028-44DAC356A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Kingsway Lounge WA41LQ</c:v>
                </c:pt>
                <c:pt idx="1">
                  <c:v>Grappenhall Ex-Servicemens Club WA42QG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0.1033</c:v>
                </c:pt>
                <c:pt idx="1">
                  <c:v>4.48E-2</c:v>
                </c:pt>
                <c:pt idx="2">
                  <c:v>2.1899999999999999E-2</c:v>
                </c:pt>
                <c:pt idx="3">
                  <c:v>1.6E-2</c:v>
                </c:pt>
                <c:pt idx="4">
                  <c:v>1.47E-2</c:v>
                </c:pt>
                <c:pt idx="5">
                  <c:v>-2.5000000000000001E-3</c:v>
                </c:pt>
                <c:pt idx="6">
                  <c:v>-4.3299999999999998E-2</c:v>
                </c:pt>
                <c:pt idx="7">
                  <c:v>-0.15509999999999999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BA3-4142-8818-FA64BB50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CF-4814-8010-E096E5153F81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5.2699999999999997E-2</c:v>
                </c:pt>
                <c:pt idx="1">
                  <c:v>0.12479999999999999</c:v>
                </c:pt>
                <c:pt idx="2">
                  <c:v>0.19309999999999999</c:v>
                </c:pt>
                <c:pt idx="3">
                  <c:v>0.21479999999999999</c:v>
                </c:pt>
                <c:pt idx="4">
                  <c:v>0.2893</c:v>
                </c:pt>
                <c:pt idx="5">
                  <c:v>0.1036</c:v>
                </c:pt>
                <c:pt idx="6">
                  <c:v>2.1499999999999998E-2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F-4814-8010-E096E5153F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4.6100000000000002E-2</c:v>
                </c:pt>
                <c:pt idx="1">
                  <c:v>0.15029999999999999</c:v>
                </c:pt>
                <c:pt idx="2">
                  <c:v>0.2195</c:v>
                </c:pt>
                <c:pt idx="3">
                  <c:v>0.22889999999999999</c:v>
                </c:pt>
                <c:pt idx="4">
                  <c:v>0.24199999999999999</c:v>
                </c:pt>
                <c:pt idx="5">
                  <c:v>7.5600000000000001E-2</c:v>
                </c:pt>
                <c:pt idx="6">
                  <c:v>3.7199999999999997E-2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CF-4814-8010-E096E5153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-6.6E-3</c:v>
                </c:pt>
                <c:pt idx="1">
                  <c:v>2.5499999999999998E-2</c:v>
                </c:pt>
                <c:pt idx="2">
                  <c:v>2.64E-2</c:v>
                </c:pt>
                <c:pt idx="3">
                  <c:v>1.41E-2</c:v>
                </c:pt>
                <c:pt idx="4">
                  <c:v>-4.7300000000000002E-2</c:v>
                </c:pt>
                <c:pt idx="5">
                  <c:v>-2.8000000000000001E-2</c:v>
                </c:pt>
                <c:pt idx="6">
                  <c:v>1.5699999999999999E-2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75-4306-AC38-13EEB97AC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6.4999999999999997E-3</c:v>
                </c:pt>
                <c:pt idx="1">
                  <c:v>9.2999999999999992E-3</c:v>
                </c:pt>
                <c:pt idx="2">
                  <c:v>1.1999999999999999E-3</c:v>
                </c:pt>
                <c:pt idx="3">
                  <c:v>2.0000000000000001E-4</c:v>
                </c:pt>
                <c:pt idx="4">
                  <c:v>-6.7000000000000002E-3</c:v>
                </c:pt>
                <c:pt idx="5">
                  <c:v>-4.4400000000000002E-2</c:v>
                </c:pt>
                <c:pt idx="6">
                  <c:v>3.39E-2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868-456C-ACFE-108CC66E5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69A-4E5D-BAD3-91A1A1AA6E15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0.22159999999999999</c:v>
                </c:pt>
                <c:pt idx="1">
                  <c:v>0.59330000000000005</c:v>
                </c:pt>
                <c:pt idx="2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A-4E5D-BAD3-91A1A1AA6E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0.37259999999999999</c:v>
                </c:pt>
                <c:pt idx="1">
                  <c:v>0.53549999999999998</c:v>
                </c:pt>
                <c:pt idx="2">
                  <c:v>9.1800000000000007E-2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A-4E5D-BAD3-91A1A1AA6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0.151</c:v>
                </c:pt>
                <c:pt idx="1">
                  <c:v>-5.7799999999999997E-2</c:v>
                </c:pt>
                <c:pt idx="2">
                  <c:v>-9.3200000000000005E-2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195-4B74-9AEC-91BA08996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F7-456C-AF7D-A5007CC949B7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0.25969999999999999</c:v>
                </c:pt>
                <c:pt idx="1">
                  <c:v>0.74019999999999997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F7-456C-AF7D-A5007CC949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0.31969999999999998</c:v>
                </c:pt>
                <c:pt idx="1">
                  <c:v>0.68020000000000003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F7-456C-AF7D-A5007CC94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0.06</c:v>
                </c:pt>
                <c:pt idx="1">
                  <c:v>-0.06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C97-4C3A-812A-D53A4F86C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B7-4BD6-A9A5-974746A971A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6.1699999999999998E-2</c:v>
                </c:pt>
                <c:pt idx="1">
                  <c:v>0.1216</c:v>
                </c:pt>
                <c:pt idx="2">
                  <c:v>0.21429999999999999</c:v>
                </c:pt>
                <c:pt idx="3">
                  <c:v>6.4600000000000005E-2</c:v>
                </c:pt>
                <c:pt idx="4">
                  <c:v>0.1903</c:v>
                </c:pt>
                <c:pt idx="5">
                  <c:v>6.8699999999999997E-2</c:v>
                </c:pt>
                <c:pt idx="6">
                  <c:v>0.1017</c:v>
                </c:pt>
                <c:pt idx="7">
                  <c:v>0.1767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7-4BD6-A9A5-974746A97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6.3E-2</c:v>
                </c:pt>
                <c:pt idx="1">
                  <c:v>4.2299999999999997E-2</c:v>
                </c:pt>
                <c:pt idx="2">
                  <c:v>0.28989999999999999</c:v>
                </c:pt>
                <c:pt idx="3">
                  <c:v>1.4999999999999999E-2</c:v>
                </c:pt>
                <c:pt idx="4">
                  <c:v>0.15759999999999999</c:v>
                </c:pt>
                <c:pt idx="5">
                  <c:v>7.0300000000000001E-2</c:v>
                </c:pt>
                <c:pt idx="6">
                  <c:v>0.14480000000000001</c:v>
                </c:pt>
                <c:pt idx="7">
                  <c:v>0.2167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B7-4BD6-A9A5-974746A97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1.2999999999999999E-3</c:v>
                </c:pt>
                <c:pt idx="1">
                  <c:v>-7.9299999999999995E-2</c:v>
                </c:pt>
                <c:pt idx="2">
                  <c:v>7.5600000000000001E-2</c:v>
                </c:pt>
                <c:pt idx="3">
                  <c:v>-4.9599999999999998E-2</c:v>
                </c:pt>
                <c:pt idx="4">
                  <c:v>-3.27E-2</c:v>
                </c:pt>
                <c:pt idx="5">
                  <c:v>1.6000000000000001E-3</c:v>
                </c:pt>
                <c:pt idx="6">
                  <c:v>4.3099999999999999E-2</c:v>
                </c:pt>
                <c:pt idx="7">
                  <c:v>0.04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61-4617-B0D7-541BB2280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48-4D0F-97B9-C576D6BEAF74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0.46629999999999999</c:v>
                </c:pt>
                <c:pt idx="1">
                  <c:v>0.3372</c:v>
                </c:pt>
                <c:pt idx="2">
                  <c:v>7.2300000000000003E-2</c:v>
                </c:pt>
                <c:pt idx="3">
                  <c:v>5.6800000000000003E-2</c:v>
                </c:pt>
                <c:pt idx="4">
                  <c:v>3.95E-2</c:v>
                </c:pt>
                <c:pt idx="5">
                  <c:v>1.09E-2</c:v>
                </c:pt>
                <c:pt idx="6">
                  <c:v>1.67E-2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8-4D0F-97B9-C576D6BEA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0.45329999999999998</c:v>
                </c:pt>
                <c:pt idx="1">
                  <c:v>0.2868</c:v>
                </c:pt>
                <c:pt idx="2">
                  <c:v>7.9799999999999996E-2</c:v>
                </c:pt>
                <c:pt idx="3">
                  <c:v>6.0999999999999999E-2</c:v>
                </c:pt>
                <c:pt idx="4">
                  <c:v>5.2200000000000003E-2</c:v>
                </c:pt>
                <c:pt idx="5">
                  <c:v>3.6600000000000001E-2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8-4D0F-97B9-C576D6BEA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-1.2999999999999999E-2</c:v>
                </c:pt>
                <c:pt idx="1">
                  <c:v>-5.04E-2</c:v>
                </c:pt>
                <c:pt idx="2">
                  <c:v>7.4999999999999997E-3</c:v>
                </c:pt>
                <c:pt idx="3">
                  <c:v>4.1999999999999997E-3</c:v>
                </c:pt>
                <c:pt idx="4">
                  <c:v>1.2699999999999999E-2</c:v>
                </c:pt>
                <c:pt idx="5">
                  <c:v>2.5700000000000001E-2</c:v>
                </c:pt>
                <c:pt idx="6">
                  <c:v>1.3299999999999999E-2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D10-43B4-9818-2267D1520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Rams Head WA43EP</c:v>
                </c:pt>
                <c:pt idx="1">
                  <c:v>Bellhouse Club WA42SG</c:v>
                </c:pt>
                <c:pt idx="2">
                  <c:v>Kingsway Lounge WA41LQ</c:v>
                </c:pt>
                <c:pt idx="3">
                  <c:v>Grappenhall Ex-Servicemens Club WA42QG</c:v>
                </c:pt>
                <c:pt idx="4">
                  <c:v>Pierpoint Bryant Rec WA41NG</c:v>
                </c:pt>
                <c:pt idx="5">
                  <c:v>Expedition WA42LD</c:v>
                </c:pt>
                <c:pt idx="6">
                  <c:v>Grappenhall &amp; Thelwall Royal British Legion WA42TB</c:v>
                </c:pt>
                <c:pt idx="7">
                  <c:v>Warrington Spo WA41GH</c:v>
                </c:pt>
              </c:strCache>
            </c:strRef>
          </c:cat>
          <c:val>
            <c:numRef>
              <c:f>'Sheet1'!$F$2:$F$9</c:f>
              <c:numCache>
                <c:formatCode>General</c:formatCode>
                <c:ptCount val="8"/>
                <c:pt idx="0">
                  <c:v>0.62660000000000005</c:v>
                </c:pt>
                <c:pt idx="1">
                  <c:v>0.12529999999999999</c:v>
                </c:pt>
                <c:pt idx="2">
                  <c:v>0.1192</c:v>
                </c:pt>
                <c:pt idx="3">
                  <c:v>9.3899999999999997E-2</c:v>
                </c:pt>
                <c:pt idx="4">
                  <c:v>1.06E-2</c:v>
                </c:pt>
                <c:pt idx="5">
                  <c:v>0.01</c:v>
                </c:pt>
                <c:pt idx="6">
                  <c:v>8.8000000000000005E-3</c:v>
                </c:pt>
                <c:pt idx="7">
                  <c:v>5.1999999999999998E-3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8-4F44-8B7E-7A1146551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13/04/2022 - 05/04/2023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43-403E-862B-07F8EE75102E}"/>
              </c:ext>
            </c:extLst>
          </c:dPt>
          <c:cat>
            <c:strRef>
              <c:f>'Sheet1'!$A$2:$A$9</c:f>
              <c:strCache>
                <c:ptCount val="8"/>
                <c:pt idx="0">
                  <c:v>Kingsway Lounge WA41LQ</c:v>
                </c:pt>
                <c:pt idx="1">
                  <c:v>Grappenhall Ex-Servicemens Club WA42QG</c:v>
                </c:pt>
                <c:pt idx="2">
                  <c:v>Rams Head WA43EP</c:v>
                </c:pt>
                <c:pt idx="3">
                  <c:v>Bellhouse Club WA42SG</c:v>
                </c:pt>
                <c:pt idx="4">
                  <c:v>Warrington Spo WA41GH</c:v>
                </c:pt>
                <c:pt idx="5">
                  <c:v>Pierpoint Bryant Rec WA41NG</c:v>
                </c:pt>
                <c:pt idx="6">
                  <c:v>Grappenhall &amp; Thelwall Royal British Legion WA42TB</c:v>
                </c:pt>
                <c:pt idx="7">
                  <c:v>Expedition WA42LD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9.1999999999999998E-2</c:v>
                </c:pt>
                <c:pt idx="1">
                  <c:v>7.7100000000000002E-2</c:v>
                </c:pt>
                <c:pt idx="2">
                  <c:v>0.53290000000000004</c:v>
                </c:pt>
                <c:pt idx="3">
                  <c:v>0.1283</c:v>
                </c:pt>
                <c:pt idx="4">
                  <c:v>0</c:v>
                </c:pt>
                <c:pt idx="5">
                  <c:v>1.35E-2</c:v>
                </c:pt>
                <c:pt idx="6">
                  <c:v>5.0999999999999997E-2</c:v>
                </c:pt>
                <c:pt idx="7">
                  <c:v>0.10489999999999999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3-403E-862B-07F8EE751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12/04/2023 - 03/04/2024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Kingsway Lounge WA41LQ</c:v>
                </c:pt>
                <c:pt idx="1">
                  <c:v>Grappenhall Ex-Servicemens Club WA42QG</c:v>
                </c:pt>
                <c:pt idx="2">
                  <c:v>Rams Head WA43EP</c:v>
                </c:pt>
                <c:pt idx="3">
                  <c:v>Bellhouse Club WA42SG</c:v>
                </c:pt>
                <c:pt idx="4">
                  <c:v>Warrington Spo WA41GH</c:v>
                </c:pt>
                <c:pt idx="5">
                  <c:v>Pierpoint Bryant Rec WA41NG</c:v>
                </c:pt>
                <c:pt idx="6">
                  <c:v>Grappenhall &amp; Thelwall Royal British Legion WA42TB</c:v>
                </c:pt>
                <c:pt idx="7">
                  <c:v>Expedition WA42LD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0.13689999999999999</c:v>
                </c:pt>
                <c:pt idx="1">
                  <c:v>0.10539999999999999</c:v>
                </c:pt>
                <c:pt idx="2">
                  <c:v>0.5595</c:v>
                </c:pt>
                <c:pt idx="3">
                  <c:v>0.15490000000000001</c:v>
                </c:pt>
                <c:pt idx="4">
                  <c:v>6.3E-3</c:v>
                </c:pt>
                <c:pt idx="5">
                  <c:v>1.2200000000000001E-2</c:v>
                </c:pt>
                <c:pt idx="6">
                  <c:v>1.2E-2</c:v>
                </c:pt>
                <c:pt idx="7">
                  <c:v>1.24E-2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3-403E-862B-07F8EE751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Kingsway Lounge WA41LQ</c:v>
                </c:pt>
                <c:pt idx="1">
                  <c:v>Grappenhall Ex-Servicemens Club WA42QG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4.4900000000000002E-2</c:v>
                </c:pt>
                <c:pt idx="1">
                  <c:v>2.8299999999999999E-2</c:v>
                </c:pt>
                <c:pt idx="2">
                  <c:v>2.6599999999999999E-2</c:v>
                </c:pt>
                <c:pt idx="3">
                  <c:v>2.6599999999999999E-2</c:v>
                </c:pt>
                <c:pt idx="4">
                  <c:v>6.3E-3</c:v>
                </c:pt>
                <c:pt idx="5">
                  <c:v>-1.2999999999999999E-3</c:v>
                </c:pt>
                <c:pt idx="6">
                  <c:v>-3.9E-2</c:v>
                </c:pt>
                <c:pt idx="7">
                  <c:v>-9.2499999999999999E-2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69B-4944-AA53-6020F227B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0.78800558229209605</c:v>
                </c:pt>
                <c:pt idx="1">
                  <c:v>0.82986047115365902</c:v>
                </c:pt>
                <c:pt idx="2">
                  <c:v>3.1975456749132401E-2</c:v>
                </c:pt>
                <c:pt idx="3">
                  <c:v>0.564672980733672</c:v>
                </c:pt>
                <c:pt idx="4">
                  <c:v>0.81775272072345395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F-40CF-9615-EE55028C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F-40CF-9615-EE55028CD1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1F-40CF-9615-EE55028C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Rams Head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6.3E-2</c:v>
                </c:pt>
                <c:pt idx="1">
                  <c:v>4.2299999999999997E-2</c:v>
                </c:pt>
                <c:pt idx="2">
                  <c:v>0.28989999999999999</c:v>
                </c:pt>
                <c:pt idx="3">
                  <c:v>1.4999999999999999E-2</c:v>
                </c:pt>
                <c:pt idx="4">
                  <c:v>0.15759999999999999</c:v>
                </c:pt>
                <c:pt idx="5">
                  <c:v>7.0300000000000001E-2</c:v>
                </c:pt>
                <c:pt idx="6">
                  <c:v>0.14480000000000001</c:v>
                </c:pt>
                <c:pt idx="7">
                  <c:v>0.2167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7-427B-BF90-C31C26EE19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6.1699999999999998E-2</c:v>
                </c:pt>
                <c:pt idx="1">
                  <c:v>0.1216</c:v>
                </c:pt>
                <c:pt idx="2">
                  <c:v>0.21429999999999999</c:v>
                </c:pt>
                <c:pt idx="3">
                  <c:v>6.4600000000000005E-2</c:v>
                </c:pt>
                <c:pt idx="4">
                  <c:v>0.1903</c:v>
                </c:pt>
                <c:pt idx="5">
                  <c:v>6.8699999999999997E-2</c:v>
                </c:pt>
                <c:pt idx="6">
                  <c:v>0.1017</c:v>
                </c:pt>
                <c:pt idx="7">
                  <c:v>0.1767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7-427B-BF90-C31C26EE19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8.0199999999999994E-2</c:v>
                </c:pt>
                <c:pt idx="1">
                  <c:v>5.7200000000000001E-2</c:v>
                </c:pt>
                <c:pt idx="2">
                  <c:v>0.29580000000000001</c:v>
                </c:pt>
                <c:pt idx="3">
                  <c:v>0.106</c:v>
                </c:pt>
                <c:pt idx="4">
                  <c:v>0.1171</c:v>
                </c:pt>
                <c:pt idx="5">
                  <c:v>0.1172</c:v>
                </c:pt>
                <c:pt idx="6">
                  <c:v>7.0800000000000002E-2</c:v>
                </c:pt>
                <c:pt idx="7">
                  <c:v>0.15529999999999999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87-427B-BF90-C31C26EE1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7F-466B-A3E2-05B12C571FF0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0.4783</c:v>
                </c:pt>
                <c:pt idx="1">
                  <c:v>0.29809999999999998</c:v>
                </c:pt>
                <c:pt idx="2">
                  <c:v>9.4100000000000003E-2</c:v>
                </c:pt>
                <c:pt idx="3">
                  <c:v>5.8000000000000003E-2</c:v>
                </c:pt>
                <c:pt idx="4">
                  <c:v>7.1199999999999999E-2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7F-466B-A3E2-05B12C571F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Rams Head WA43EP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0.54210000000000003</c:v>
                </c:pt>
                <c:pt idx="1">
                  <c:v>0.2898</c:v>
                </c:pt>
                <c:pt idx="2">
                  <c:v>7.17E-2</c:v>
                </c:pt>
                <c:pt idx="3">
                  <c:v>4.0800000000000003E-2</c:v>
                </c:pt>
                <c:pt idx="4">
                  <c:v>5.5300000000000002E-2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7F-466B-A3E2-05B12C571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6.3799999999999996E-2</c:v>
                </c:pt>
                <c:pt idx="1">
                  <c:v>-8.3000000000000001E-3</c:v>
                </c:pt>
                <c:pt idx="2">
                  <c:v>-2.24E-2</c:v>
                </c:pt>
                <c:pt idx="3">
                  <c:v>-1.72E-2</c:v>
                </c:pt>
                <c:pt idx="4">
                  <c:v>-1.5900000000000001E-2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F85-42EE-AEA4-347F6E646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13/04/2022 - 05/04/2023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02-4F56-9B4B-9C0AD140B984}"/>
              </c:ext>
            </c:extLst>
          </c:dPt>
          <c:cat>
            <c:strRef>
              <c:f>'Sheet1'!$A$2:$A$8</c:f>
              <c:strCache>
                <c:ptCount val="7"/>
                <c:pt idx="0">
                  <c:v>Rams Head WA43EP</c:v>
                </c:pt>
                <c:pt idx="1">
                  <c:v>Bellhouse Club WA42SG</c:v>
                </c:pt>
                <c:pt idx="2">
                  <c:v>Kingsway Lounge WA41LQ</c:v>
                </c:pt>
                <c:pt idx="3">
                  <c:v>Grappenhall Ex-Servicemens Club WA42QG</c:v>
                </c:pt>
                <c:pt idx="4">
                  <c:v>Pierpoint Bryant Rec WA41NG</c:v>
                </c:pt>
                <c:pt idx="5">
                  <c:v>Grappenhall &amp; Thelwall Royal British Legion WA42TB</c:v>
                </c:pt>
                <c:pt idx="6">
                  <c:v>Expedition WA42LD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18.6053</c:v>
                </c:pt>
                <c:pt idx="1">
                  <c:v>10.775700000000001</c:v>
                </c:pt>
                <c:pt idx="2">
                  <c:v>53.169400000000003</c:v>
                </c:pt>
                <c:pt idx="3">
                  <c:v>9.3966999999999992</c:v>
                </c:pt>
                <c:pt idx="4">
                  <c:v>8.7818000000000005</c:v>
                </c:pt>
                <c:pt idx="5">
                  <c:v>11.3734</c:v>
                </c:pt>
                <c:pt idx="6">
                  <c:v>29.0808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02-4F56-9B4B-9C0AD140B9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12/04/2023 - 03/04/2024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Rams Head WA43EP</c:v>
                </c:pt>
                <c:pt idx="1">
                  <c:v>Bellhouse Club WA42SG</c:v>
                </c:pt>
                <c:pt idx="2">
                  <c:v>Kingsway Lounge WA41LQ</c:v>
                </c:pt>
                <c:pt idx="3">
                  <c:v>Grappenhall Ex-Servicemens Club WA42QG</c:v>
                </c:pt>
                <c:pt idx="4">
                  <c:v>Pierpoint Bryant Rec WA41NG</c:v>
                </c:pt>
                <c:pt idx="5">
                  <c:v>Grappenhall &amp; Thelwall Royal British Legion WA42TB</c:v>
                </c:pt>
                <c:pt idx="6">
                  <c:v>Expedition WA42LD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19.140599999999999</c:v>
                </c:pt>
                <c:pt idx="1">
                  <c:v>11.113899999999999</c:v>
                </c:pt>
                <c:pt idx="2">
                  <c:v>52.898400000000002</c:v>
                </c:pt>
                <c:pt idx="3">
                  <c:v>8.6355000000000004</c:v>
                </c:pt>
                <c:pt idx="4">
                  <c:v>7.9973000000000001</c:v>
                </c:pt>
                <c:pt idx="5">
                  <c:v>10.472300000000001</c:v>
                </c:pt>
                <c:pt idx="6">
                  <c:v>16.6843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02-4F56-9B4B-9C0AD140B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WA42QG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Grappenhall Ex-Servicemens Club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20.14%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White Collar Neighbourhoods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£19.14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68.03%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Padgate(3.82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Warrington and Wigan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WA43EP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Rams Head WA43EP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WA42SG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Bellhouse Club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Kingsway Lounge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WA41LQ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53.55%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24.20%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23.50%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4183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Rams Head WA43EP and 97 Chains in 1 Miles from 12/04/2023 - 03/04/2024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Rams Head WA43EP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Rams Head WA43EP for 12/04/2023 - 03/04/2024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Rams Head WA43EP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1260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Rams Head WA43EP, who are the top 20 competitors from 97 Chains in 1 Miles for 12/04/2023 - 03/04/2024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Rams Head WA43EP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Rams Head WA43EP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Rams Head WA43EP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£2.47M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£3.58M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£12.21M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£190.53M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 bwMode="white"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 bwMode="white"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 bwMode="white"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 bwMode="white"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 bwMode="white"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 bwMode="white">
          <a:xfrm>
            <a:off x="9001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 bwMode="white"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 bwMode="white">
          <a:xfrm>
            <a:off x="42214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 bwMode="white">
          <a:xfrm>
            <a:off x="64058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 bwMode="white"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kern="1200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kern="800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Rams Head WA43EP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 bwMode="white"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 bwMode="white"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 bwMode="white"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4182473" y="2336363"/>
            <a:ext cx="3538168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 bwMode="white"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 bwMode="white"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 bwMode="white"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kern="1200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white"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 bwMode="white"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 bwMode="white"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 bwMode="white"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 bwMode="white"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 bwMode="white"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 bwMode="white"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 bwMode="white"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 bwMode="white"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 bwMode="white"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 bwMode="white"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 bwMode="white"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 bwMode="white"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kern="1200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Rams Head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15.76%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6.17%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12.16%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19.03%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17.67%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107141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5.72%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Rams Head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0.13%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-7.93%</a:t>
                      </a:r>
                    </a:p>
                  </a:txBody>
                  <a:tcPr horzOverflow="overflow">
                    <a:solidFill>
                      <a:srgbClr val="C04242">
                        <a:alpha val="2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-3.27%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0.16%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4.31%</a:t>
                      </a:r>
                    </a:p>
                  </a:txBody>
                  <a:tcPr horzOverflow="overflow">
                    <a:solidFill>
                      <a:srgbClr val="4FC0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4.00%</a:t>
                      </a:r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Rams Head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-1.72%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-1.49%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-0.59%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4.05%</a:t>
                      </a:r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-4.69%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-1.85%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6.44%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-8.15%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-4.14%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-4.85%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4FC0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2.14%</a:t>
                      </a:r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Rams Head WA43EP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15.76%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Bellhouse Club WA42SG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19.63%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13.39%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Kingsway Lounge WA41LQ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9.18%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10.44%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13.79%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10.89%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20.54%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Grappenhall Ex-Servicemens Club WA42QG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13.25%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17.87%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10.32%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18.55%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Pierpoint Bryant Rec WA41NG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19.42%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11.01%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12.26%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12.26%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Expedition WA42LD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21.99%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Grappenhall &amp; Thelwall Royal British Legion WA42TB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14.49%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21.55%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8.57%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5.76%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13.36%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15.09%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Warrington Spo WA41GH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22.01%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13.00%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14.35%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Rams Head WA43EP and 97 Chains in 1 Miles from 12/04/2023 - 03/04/2024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Rams Head WA43EP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Rams Head WA43EP and 97 Chains in 1 Miles from 12/04/2023 - 03/04/2024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Rams Head WA43EP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Rams Head WA43EP and 97 Chains in 1 Miles from 12/04/2023 - 03/04/2024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Rams Head WA43EP and 97 Chains in 1 Miles from 12/04/2023 - 03/04/2024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Rams Head WA43EP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2070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Rams Head WA43EP and 97 Chains in 1 Miles from 12/04/2023 - 03/04/2024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Rams Head WA43EP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Rams Head WA43EP and 97 Chains in 1 Miles from 12/04/2023 - 03/04/2024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Rams Head WA43EP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Rams Head WA43EP and 97 Chains in 1 Miles from 12/04/2023 - 03/04/2024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Rams Head WA43EP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Rams Head WA43EP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8484</TotalTime>
  <Pages>0</Pages>
  <Words>1695</Words>
  <Characters>0</Characters>
  <Application>Microsoft Office PowerPoint</Application>
  <PresentationFormat>Widescreen</PresentationFormat>
  <Lines>0</Lines>
  <Paragraphs>639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133</cp:revision>
  <dcterms:created xsi:type="dcterms:W3CDTF">2023-02-27T15:44:52Z</dcterms:created>
  <dcterms:modified xsi:type="dcterms:W3CDTF">2024-04-23T15:44:53Z</dcterms:modified>
</cp:coreProperties>
</file>