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0.0756</c:v>
                </c:pt>
                <c:pt idx="1">
                  <c:v>0.0888</c:v>
                </c:pt>
                <c:pt idx="2">
                  <c:v>0.1065</c:v>
                </c:pt>
                <c:pt idx="3">
                  <c:v>0.1271</c:v>
                </c:pt>
                <c:pt idx="4">
                  <c:v>0.227</c:v>
                </c:pt>
                <c:pt idx="5">
                  <c:v>0.2244</c:v>
                </c:pt>
                <c:pt idx="6">
                  <c:v>0.1501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0.0816</c:v>
                </c:pt>
                <c:pt idx="1">
                  <c:v>0.0799</c:v>
                </c:pt>
                <c:pt idx="2">
                  <c:v>0.0961</c:v>
                </c:pt>
                <c:pt idx="3">
                  <c:v>0.1191</c:v>
                </c:pt>
                <c:pt idx="4">
                  <c:v>0.1976</c:v>
                </c:pt>
                <c:pt idx="5">
                  <c:v>0.2149</c:v>
                </c:pt>
                <c:pt idx="6">
                  <c:v>0.2105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Carpenters Arms CB215JD</c:v>
                </c:pt>
                <c:pt idx="1">
                  <c:v>Dumpling Tree Cambridge CB13RX</c:v>
                </c:pt>
              </c:strCache>
            </c:strRef>
          </c:cat>
          <c:val>
            <c:numRef>
              <c:f>'Sheet1'!$D$2:$D$13</c:f>
              <c:numCache>
                <c:formatCode>General</c:formatCode>
                <c:ptCount val="12"/>
                <c:pt idx="0">
                  <c:v>25.492</c:v>
                </c:pt>
                <c:pt idx="1">
                  <c:v>6.0884</c:v>
                </c:pt>
                <c:pt idx="2">
                  <c:v>2.8757</c:v>
                </c:pt>
                <c:pt idx="3">
                  <c:v>1.4971</c:v>
                </c:pt>
                <c:pt idx="4">
                  <c:v>1.2762</c:v>
                </c:pt>
                <c:pt idx="5">
                  <c:v>0.8131</c:v>
                </c:pt>
                <c:pt idx="6">
                  <c:v>0.7317</c:v>
                </c:pt>
                <c:pt idx="7">
                  <c:v>0.2503</c:v>
                </c:pt>
                <c:pt idx="8">
                  <c:v>-0.322</c:v>
                </c:pt>
                <c:pt idx="9">
                  <c:v>-0.4783</c:v>
                </c:pt>
                <c:pt idx="10">
                  <c:v>-1.2239</c:v>
                </c:pt>
                <c:pt idx="11">
                  <c:v>-21.3926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'Sheet1'!$A$2:$A$15</c:f>
              <c:strCache>
                <c:ptCount val="14"/>
                <c:pt idx="0">
                  <c:v>Six Bells CB215DH</c:v>
                </c:pt>
                <c:pt idx="1">
                  <c:v>Dumpling Tree Cambridge CB13RX</c:v>
                </c:pt>
                <c:pt idx="2">
                  <c:v>Brook (Cambridge) CB13NW</c:v>
                </c:pt>
                <c:pt idx="3">
                  <c:v>Queen Edith Cambridge CB18QN</c:v>
                </c:pt>
                <c:pt idx="4">
                  <c:v>White Swan CB259AB</c:v>
                </c:pt>
                <c:pt idx="5">
                  <c:v>Henrys Bar Tenders CB19BT</c:v>
                </c:pt>
                <c:pt idx="6">
                  <c:v>Red Lion (Cherry Hinton) CB19JP</c:v>
                </c:pt>
                <c:pt idx="7">
                  <c:v>White Hart (Fulbourn) CB215BZ</c:v>
                </c:pt>
                <c:pt idx="8">
                  <c:v>City Of Cambri CB18NS</c:v>
                </c:pt>
                <c:pt idx="9">
                  <c:v>Teversham Conservative Club CB19AQ</c:v>
                </c:pt>
                <c:pt idx="10">
                  <c:v>Fulbourn Institute Sports &amp; Social Club CB215BS</c:v>
                </c:pt>
                <c:pt idx="11">
                  <c:v>Missing Sock CB259AQ</c:v>
                </c:pt>
                <c:pt idx="12">
                  <c:v>Hat &amp; Rabbit (Fulbourn) CB215DZ</c:v>
                </c:pt>
                <c:pt idx="13">
                  <c:v>Carpenters Arms CB215JD</c:v>
                </c:pt>
              </c:strCache>
            </c:strRef>
          </c:cat>
          <c:val>
            <c:numRef>
              <c:f>'Sheet1'!$B$2:$B$15</c:f>
              <c:numCache>
                <c:formatCode>General</c:formatCode>
                <c:ptCount val="14"/>
                <c:pt idx="0">
                  <c:v>0.1353</c:v>
                </c:pt>
                <c:pt idx="1">
                  <c:v>0.0688</c:v>
                </c:pt>
                <c:pt idx="2">
                  <c:v>0.0796</c:v>
                </c:pt>
                <c:pt idx="3">
                  <c:v>0.0764</c:v>
                </c:pt>
                <c:pt idx="4">
                  <c:v>0.033</c:v>
                </c:pt>
                <c:pt idx="5">
                  <c:v>0</c:v>
                </c:pt>
                <c:pt idx="6">
                  <c:v>0.0753</c:v>
                </c:pt>
                <c:pt idx="7">
                  <c:v>0.1127</c:v>
                </c:pt>
                <c:pt idx="8">
                  <c:v>0</c:v>
                </c:pt>
                <c:pt idx="9">
                  <c:v>0.0035</c:v>
                </c:pt>
                <c:pt idx="10">
                  <c:v>0.0751</c:v>
                </c:pt>
                <c:pt idx="11">
                  <c:v>0.0399</c:v>
                </c:pt>
                <c:pt idx="12">
                  <c:v>0.091</c:v>
                </c:pt>
                <c:pt idx="13">
                  <c:v>0.2089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Six Bells CB215DH</c:v>
                </c:pt>
                <c:pt idx="1">
                  <c:v>Dumpling Tree Cambridge CB13RX</c:v>
                </c:pt>
                <c:pt idx="2">
                  <c:v>Brook (Cambridge) CB13NW</c:v>
                </c:pt>
                <c:pt idx="3">
                  <c:v>Queen Edith Cambridge CB18QN</c:v>
                </c:pt>
                <c:pt idx="4">
                  <c:v>White Swan CB259AB</c:v>
                </c:pt>
                <c:pt idx="5">
                  <c:v>Henrys Bar Tenders CB19BT</c:v>
                </c:pt>
                <c:pt idx="6">
                  <c:v>Red Lion (Cherry Hinton) CB19JP</c:v>
                </c:pt>
                <c:pt idx="7">
                  <c:v>White Hart (Fulbourn) CB215BZ</c:v>
                </c:pt>
                <c:pt idx="8">
                  <c:v>City Of Cambri CB18NS</c:v>
                </c:pt>
                <c:pt idx="9">
                  <c:v>Teversham Conservative Club CB19AQ</c:v>
                </c:pt>
                <c:pt idx="10">
                  <c:v>Fulbourn Institute Sports &amp; Social Club CB215BS</c:v>
                </c:pt>
                <c:pt idx="11">
                  <c:v>Missing Sock CB259AQ</c:v>
                </c:pt>
                <c:pt idx="12">
                  <c:v>Hat &amp; Rabbit (Fulbourn) CB215DZ</c:v>
                </c:pt>
                <c:pt idx="13">
                  <c:v>Carpenters Arms CB215JD</c:v>
                </c:pt>
              </c:strCache>
            </c:strRef>
          </c:cat>
          <c:val>
            <c:numRef>
              <c:f>'Sheet1'!$C$2:$C$15</c:f>
              <c:numCache>
                <c:formatCode>General</c:formatCode>
                <c:ptCount val="14"/>
                <c:pt idx="0">
                  <c:v>0.1937</c:v>
                </c:pt>
                <c:pt idx="1">
                  <c:v>0.1246</c:v>
                </c:pt>
                <c:pt idx="2">
                  <c:v>0.1059</c:v>
                </c:pt>
                <c:pt idx="3">
                  <c:v>0.1016</c:v>
                </c:pt>
                <c:pt idx="4">
                  <c:v>0.0547</c:v>
                </c:pt>
                <c:pt idx="5">
                  <c:v>0.0107</c:v>
                </c:pt>
                <c:pt idx="6">
                  <c:v>0.0844</c:v>
                </c:pt>
                <c:pt idx="7">
                  <c:v>0.116</c:v>
                </c:pt>
                <c:pt idx="8">
                  <c:v>0.0023</c:v>
                </c:pt>
                <c:pt idx="9">
                  <c:v>0.0054</c:v>
                </c:pt>
                <c:pt idx="10">
                  <c:v>0.0731</c:v>
                </c:pt>
                <c:pt idx="11">
                  <c:v>0.0185</c:v>
                </c:pt>
                <c:pt idx="12">
                  <c:v>0.0665</c:v>
                </c:pt>
                <c:pt idx="13">
                  <c:v>0.042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Six Bells CB215DH</c:v>
                </c:pt>
                <c:pt idx="1">
                  <c:v>Dumpling Tree Cambridge CB13RX</c:v>
                </c:pt>
              </c:strCache>
            </c:strRef>
          </c:cat>
          <c:val>
            <c:numRef>
              <c:f>'Sheet1'!$D$2:$D$15</c:f>
              <c:numCache>
                <c:formatCode>General</c:formatCode>
                <c:ptCount val="14"/>
                <c:pt idx="0">
                  <c:v>0.0584</c:v>
                </c:pt>
                <c:pt idx="1">
                  <c:v>0.0558</c:v>
                </c:pt>
                <c:pt idx="2">
                  <c:v>0.0263</c:v>
                </c:pt>
                <c:pt idx="3">
                  <c:v>0.0252</c:v>
                </c:pt>
                <c:pt idx="4">
                  <c:v>0.0217</c:v>
                </c:pt>
                <c:pt idx="5">
                  <c:v>0.0107</c:v>
                </c:pt>
                <c:pt idx="6">
                  <c:v>0.0091</c:v>
                </c:pt>
                <c:pt idx="7">
                  <c:v>0.0033</c:v>
                </c:pt>
                <c:pt idx="8">
                  <c:v>0.0023</c:v>
                </c:pt>
                <c:pt idx="9">
                  <c:v>0.0019</c:v>
                </c:pt>
                <c:pt idx="10">
                  <c:v>-0.002</c:v>
                </c:pt>
                <c:pt idx="11">
                  <c:v>-0.0214</c:v>
                </c:pt>
                <c:pt idx="12">
                  <c:v>-0.0245</c:v>
                </c:pt>
                <c:pt idx="13">
                  <c:v>-0.1669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0.0335</c:v>
                </c:pt>
                <c:pt idx="1">
                  <c:v>0.1036</c:v>
                </c:pt>
                <c:pt idx="2">
                  <c:v>0.2617</c:v>
                </c:pt>
                <c:pt idx="3">
                  <c:v>0.2191</c:v>
                </c:pt>
                <c:pt idx="4">
                  <c:v>0.1729</c:v>
                </c:pt>
                <c:pt idx="5">
                  <c:v>0.1138</c:v>
                </c:pt>
                <c:pt idx="6">
                  <c:v>0.095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0.0164</c:v>
                </c:pt>
                <c:pt idx="1">
                  <c:v>0.0438</c:v>
                </c:pt>
                <c:pt idx="2">
                  <c:v>0.3093</c:v>
                </c:pt>
                <c:pt idx="3">
                  <c:v>0.1992</c:v>
                </c:pt>
                <c:pt idx="4">
                  <c:v>0.0975</c:v>
                </c:pt>
                <c:pt idx="5">
                  <c:v>0.1781</c:v>
                </c:pt>
                <c:pt idx="6">
                  <c:v>0.1554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-0.0171</c:v>
                </c:pt>
                <c:pt idx="1">
                  <c:v>-0.0598</c:v>
                </c:pt>
                <c:pt idx="2">
                  <c:v>0.0476</c:v>
                </c:pt>
                <c:pt idx="3">
                  <c:v>-0.0199</c:v>
                </c:pt>
                <c:pt idx="4">
                  <c:v>-0.0754</c:v>
                </c:pt>
                <c:pt idx="5">
                  <c:v>0.0643</c:v>
                </c:pt>
                <c:pt idx="6">
                  <c:v>0.0604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0.006</c:v>
                </c:pt>
                <c:pt idx="1">
                  <c:v>-0.0089</c:v>
                </c:pt>
                <c:pt idx="2">
                  <c:v>-0.0104</c:v>
                </c:pt>
                <c:pt idx="3">
                  <c:v>-0.008</c:v>
                </c:pt>
                <c:pt idx="4">
                  <c:v>-0.0294</c:v>
                </c:pt>
                <c:pt idx="5">
                  <c:v>-0.0095</c:v>
                </c:pt>
                <c:pt idx="6">
                  <c:v>0.0604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0.3204</c:v>
                </c:pt>
                <c:pt idx="1">
                  <c:v>0.5034</c:v>
                </c:pt>
                <c:pt idx="2">
                  <c:v>0.176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0.4476</c:v>
                </c:pt>
                <c:pt idx="1">
                  <c:v>0.4301</c:v>
                </c:pt>
                <c:pt idx="2">
                  <c:v>0.1221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0.1272</c:v>
                </c:pt>
                <c:pt idx="1">
                  <c:v>-0.0733</c:v>
                </c:pt>
                <c:pt idx="2">
                  <c:v>-0.0539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0.3509</c:v>
                </c:pt>
                <c:pt idx="1">
                  <c:v>0.649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0.2559</c:v>
                </c:pt>
                <c:pt idx="1">
                  <c:v>0.744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-0.095</c:v>
                </c:pt>
                <c:pt idx="1">
                  <c:v>0.095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0.0356</c:v>
                </c:pt>
                <c:pt idx="1">
                  <c:v>0.142</c:v>
                </c:pt>
                <c:pt idx="2">
                  <c:v>0.3024</c:v>
                </c:pt>
                <c:pt idx="3">
                  <c:v>0.0231</c:v>
                </c:pt>
                <c:pt idx="4">
                  <c:v>0.1307</c:v>
                </c:pt>
                <c:pt idx="5">
                  <c:v>0.0769</c:v>
                </c:pt>
                <c:pt idx="6">
                  <c:v>0.0599</c:v>
                </c:pt>
                <c:pt idx="7">
                  <c:v>0.2291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0.0557</c:v>
                </c:pt>
                <c:pt idx="1">
                  <c:v>0.0119</c:v>
                </c:pt>
                <c:pt idx="2">
                  <c:v>0.7117</c:v>
                </c:pt>
                <c:pt idx="3">
                  <c:v>0.0011</c:v>
                </c:pt>
                <c:pt idx="4">
                  <c:v>0.0408</c:v>
                </c:pt>
                <c:pt idx="5">
                  <c:v>0.0114</c:v>
                </c:pt>
                <c:pt idx="6">
                  <c:v>0.0134</c:v>
                </c:pt>
                <c:pt idx="7">
                  <c:v>0.1536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0.0201</c:v>
                </c:pt>
                <c:pt idx="1">
                  <c:v>-0.1301</c:v>
                </c:pt>
                <c:pt idx="2">
                  <c:v>0.4093</c:v>
                </c:pt>
                <c:pt idx="3">
                  <c:v>-0.022</c:v>
                </c:pt>
                <c:pt idx="4">
                  <c:v>-0.0899</c:v>
                </c:pt>
                <c:pt idx="5">
                  <c:v>-0.0655</c:v>
                </c:pt>
                <c:pt idx="6">
                  <c:v>-0.0465</c:v>
                </c:pt>
                <c:pt idx="7">
                  <c:v>-0.0755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0.3302</c:v>
                </c:pt>
                <c:pt idx="1">
                  <c:v>0.1377</c:v>
                </c:pt>
                <c:pt idx="2">
                  <c:v>0.1125</c:v>
                </c:pt>
                <c:pt idx="3">
                  <c:v>0.0686</c:v>
                </c:pt>
                <c:pt idx="4">
                  <c:v>0.0758</c:v>
                </c:pt>
                <c:pt idx="5">
                  <c:v>0.0922</c:v>
                </c:pt>
                <c:pt idx="6">
                  <c:v>0.1827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0.5025</c:v>
                </c:pt>
                <c:pt idx="1">
                  <c:v>0.0939</c:v>
                </c:pt>
                <c:pt idx="2">
                  <c:v>0.0664</c:v>
                </c:pt>
                <c:pt idx="3">
                  <c:v>0.2071</c:v>
                </c:pt>
                <c:pt idx="4">
                  <c:v>0.0342</c:v>
                </c:pt>
                <c:pt idx="5">
                  <c:v>0.0348</c:v>
                </c:pt>
                <c:pt idx="6">
                  <c:v>0.0607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0.1723</c:v>
                </c:pt>
                <c:pt idx="1">
                  <c:v>-0.0438</c:v>
                </c:pt>
                <c:pt idx="2">
                  <c:v>-0.0461</c:v>
                </c:pt>
                <c:pt idx="3">
                  <c:v>0.1385</c:v>
                </c:pt>
                <c:pt idx="4">
                  <c:v>-0.0416</c:v>
                </c:pt>
                <c:pt idx="5">
                  <c:v>-0.0574</c:v>
                </c:pt>
                <c:pt idx="6">
                  <c:v>-0.122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Six Bells CB215DH</c:v>
                </c:pt>
                <c:pt idx="1">
                  <c:v>Fulbourn Institute Sports &amp; Social Club CB215BS</c:v>
                </c:pt>
                <c:pt idx="2">
                  <c:v>White Hart (Fulbourn) CB215BZ</c:v>
                </c:pt>
                <c:pt idx="3">
                  <c:v>Hat &amp; Rabbit (Fulbourn) CB215DZ</c:v>
                </c:pt>
                <c:pt idx="4">
                  <c:v>Red Lion (Cherry Hinton) CB19JP</c:v>
                </c:pt>
                <c:pt idx="5">
                  <c:v>Queen Edith Cambridge CB18QN</c:v>
                </c:pt>
                <c:pt idx="6">
                  <c:v>Dumpling Tree Cambridge CB13RX</c:v>
                </c:pt>
                <c:pt idx="7">
                  <c:v>Carpenters Arms CB215JD</c:v>
                </c:pt>
                <c:pt idx="8">
                  <c:v>Brook (Cambridge) CB13NW</c:v>
                </c:pt>
                <c:pt idx="9">
                  <c:v>Teversham Conservative Club CB19AQ</c:v>
                </c:pt>
                <c:pt idx="10">
                  <c:v>White Swan CB259AB</c:v>
                </c:pt>
                <c:pt idx="11">
                  <c:v>Missing Sock CB259AQ</c:v>
                </c:pt>
                <c:pt idx="12">
                  <c:v>City Of Cambri CB18NS</c:v>
                </c:pt>
                <c:pt idx="13">
                  <c:v>Henrys Bar Tenders CB19BT</c:v>
                </c:pt>
              </c:strCache>
            </c:strRef>
          </c:cat>
          <c:val>
            <c:numRef>
              <c:f>'Sheet1'!$F$2:$F$15</c:f>
              <c:numCache>
                <c:formatCode>General</c:formatCode>
                <c:ptCount val="14"/>
                <c:pt idx="0">
                  <c:v>0.5452</c:v>
                </c:pt>
                <c:pt idx="1">
                  <c:v>0.1482</c:v>
                </c:pt>
                <c:pt idx="2">
                  <c:v>0.1181</c:v>
                </c:pt>
                <c:pt idx="3">
                  <c:v>0.0631</c:v>
                </c:pt>
                <c:pt idx="4">
                  <c:v>0.0455</c:v>
                </c:pt>
                <c:pt idx="5">
                  <c:v>0.0317</c:v>
                </c:pt>
                <c:pt idx="6">
                  <c:v>0.0165</c:v>
                </c:pt>
                <c:pt idx="7">
                  <c:v>0.0138</c:v>
                </c:pt>
                <c:pt idx="8">
                  <c:v>0.0103</c:v>
                </c:pt>
                <c:pt idx="9">
                  <c:v>0.0036</c:v>
                </c:pt>
                <c:pt idx="10">
                  <c:v>0.0018</c:v>
                </c:pt>
                <c:pt idx="11">
                  <c:v>0.0014</c:v>
                </c:pt>
                <c:pt idx="12">
                  <c:v>0.0001</c:v>
                </c:pt>
                <c:pt idx="13">
                  <c:v>0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'Sheet1'!$A$2:$A$15</c:f>
              <c:strCache>
                <c:ptCount val="14"/>
                <c:pt idx="0">
                  <c:v>Six Bells CB215DH</c:v>
                </c:pt>
                <c:pt idx="1">
                  <c:v>White Hart (Fulbourn) CB215BZ</c:v>
                </c:pt>
                <c:pt idx="2">
                  <c:v>Queen Edith Cambridge CB18QN</c:v>
                </c:pt>
                <c:pt idx="3">
                  <c:v>Dumpling Tree Cambridge CB13RX</c:v>
                </c:pt>
                <c:pt idx="4">
                  <c:v>Missing Sock CB259AQ</c:v>
                </c:pt>
                <c:pt idx="5">
                  <c:v>City Of Cambri CB18NS</c:v>
                </c:pt>
                <c:pt idx="6">
                  <c:v>White Swan CB259AB</c:v>
                </c:pt>
                <c:pt idx="7">
                  <c:v>Henrys Bar Tenders CB19BT</c:v>
                </c:pt>
                <c:pt idx="8">
                  <c:v>Teversham Conservative Club CB19AQ</c:v>
                </c:pt>
                <c:pt idx="9">
                  <c:v>Red Lion (Cherry Hinton) CB19JP</c:v>
                </c:pt>
                <c:pt idx="10">
                  <c:v>Brook (Cambridge) CB13NW</c:v>
                </c:pt>
                <c:pt idx="11">
                  <c:v>Fulbourn Institute Sports &amp; Social Club CB215BS</c:v>
                </c:pt>
                <c:pt idx="12">
                  <c:v>Hat &amp; Rabbit (Fulbourn) CB215DZ</c:v>
                </c:pt>
                <c:pt idx="13">
                  <c:v>Carpenters Arms CB215JD</c:v>
                </c:pt>
              </c:strCache>
            </c:strRef>
          </c:cat>
          <c:val>
            <c:numRef>
              <c:f>'Sheet1'!$B$2:$B$15</c:f>
              <c:numCache>
                <c:formatCode>General</c:formatCode>
                <c:ptCount val="14"/>
                <c:pt idx="0">
                  <c:v>0.3773</c:v>
                </c:pt>
                <c:pt idx="1">
                  <c:v>0.0876</c:v>
                </c:pt>
                <c:pt idx="2">
                  <c:v>0.0222</c:v>
                </c:pt>
                <c:pt idx="3">
                  <c:v>0.0129</c:v>
                </c:pt>
                <c:pt idx="4">
                  <c:v>0.0031</c:v>
                </c:pt>
                <c:pt idx="5">
                  <c:v>0</c:v>
                </c:pt>
                <c:pt idx="6">
                  <c:v>0.0023</c:v>
                </c:pt>
                <c:pt idx="7">
                  <c:v>0</c:v>
                </c:pt>
                <c:pt idx="8">
                  <c:v>0.0043</c:v>
                </c:pt>
                <c:pt idx="9">
                  <c:v>0.0503</c:v>
                </c:pt>
                <c:pt idx="10">
                  <c:v>0.0132</c:v>
                </c:pt>
                <c:pt idx="11">
                  <c:v>0.1696</c:v>
                </c:pt>
                <c:pt idx="12">
                  <c:v>0.1257</c:v>
                </c:pt>
                <c:pt idx="13">
                  <c:v>0.1308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Six Bells CB215DH</c:v>
                </c:pt>
                <c:pt idx="1">
                  <c:v>White Hart (Fulbourn) CB215BZ</c:v>
                </c:pt>
                <c:pt idx="2">
                  <c:v>Queen Edith Cambridge CB18QN</c:v>
                </c:pt>
                <c:pt idx="3">
                  <c:v>Dumpling Tree Cambridge CB13RX</c:v>
                </c:pt>
                <c:pt idx="4">
                  <c:v>Missing Sock CB259AQ</c:v>
                </c:pt>
                <c:pt idx="5">
                  <c:v>City Of Cambri CB18NS</c:v>
                </c:pt>
                <c:pt idx="6">
                  <c:v>White Swan CB259AB</c:v>
                </c:pt>
                <c:pt idx="7">
                  <c:v>Henrys Bar Tenders CB19BT</c:v>
                </c:pt>
                <c:pt idx="8">
                  <c:v>Teversham Conservative Club CB19AQ</c:v>
                </c:pt>
                <c:pt idx="9">
                  <c:v>Red Lion (Cherry Hinton) CB19JP</c:v>
                </c:pt>
                <c:pt idx="10">
                  <c:v>Brook (Cambridge) CB13NW</c:v>
                </c:pt>
                <c:pt idx="11">
                  <c:v>Fulbourn Institute Sports &amp; Social Club CB215BS</c:v>
                </c:pt>
                <c:pt idx="12">
                  <c:v>Hat &amp; Rabbit (Fulbourn) CB215DZ</c:v>
                </c:pt>
                <c:pt idx="13">
                  <c:v>Carpenters Arms CB215JD</c:v>
                </c:pt>
              </c:strCache>
            </c:strRef>
          </c:cat>
          <c:val>
            <c:numRef>
              <c:f>'Sheet1'!$C$2:$C$15</c:f>
              <c:numCache>
                <c:formatCode>General</c:formatCode>
                <c:ptCount val="14"/>
                <c:pt idx="0">
                  <c:v>0.5211</c:v>
                </c:pt>
                <c:pt idx="1">
                  <c:v>0.1273</c:v>
                </c:pt>
                <c:pt idx="2">
                  <c:v>0.0335</c:v>
                </c:pt>
                <c:pt idx="3">
                  <c:v>0.0194</c:v>
                </c:pt>
                <c:pt idx="4">
                  <c:v>0.0067</c:v>
                </c:pt>
                <c:pt idx="5">
                  <c:v>0.0007</c:v>
                </c:pt>
                <c:pt idx="6">
                  <c:v>0.0025</c:v>
                </c:pt>
                <c:pt idx="7">
                  <c:v>0</c:v>
                </c:pt>
                <c:pt idx="8">
                  <c:v>0.0034</c:v>
                </c:pt>
                <c:pt idx="9">
                  <c:v>0.049</c:v>
                </c:pt>
                <c:pt idx="10">
                  <c:v>0.0104</c:v>
                </c:pt>
                <c:pt idx="11">
                  <c:v>0.1453</c:v>
                </c:pt>
                <c:pt idx="12">
                  <c:v>0.0637</c:v>
                </c:pt>
                <c:pt idx="13">
                  <c:v>0.0162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Six Bells CB215DH</c:v>
                </c:pt>
                <c:pt idx="1">
                  <c:v>White Hart (Fulbourn) CB215BZ</c:v>
                </c:pt>
              </c:strCache>
            </c:strRef>
          </c:cat>
          <c:val>
            <c:numRef>
              <c:f>'Sheet1'!$D$2:$D$15</c:f>
              <c:numCache>
                <c:formatCode>General</c:formatCode>
                <c:ptCount val="14"/>
                <c:pt idx="0">
                  <c:v>0.1438</c:v>
                </c:pt>
                <c:pt idx="1">
                  <c:v>0.0397</c:v>
                </c:pt>
                <c:pt idx="2">
                  <c:v>0.0113</c:v>
                </c:pt>
                <c:pt idx="3">
                  <c:v>0.0065</c:v>
                </c:pt>
                <c:pt idx="4">
                  <c:v>0.0036</c:v>
                </c:pt>
                <c:pt idx="5">
                  <c:v>0.0007</c:v>
                </c:pt>
                <c:pt idx="6">
                  <c:v>0.0002</c:v>
                </c:pt>
                <c:pt idx="7">
                  <c:v>0</c:v>
                </c:pt>
                <c:pt idx="8">
                  <c:v>-0.0009</c:v>
                </c:pt>
                <c:pt idx="9">
                  <c:v>-0.0013</c:v>
                </c:pt>
                <c:pt idx="10">
                  <c:v>-0.0028</c:v>
                </c:pt>
                <c:pt idx="11">
                  <c:v>-0.0243</c:v>
                </c:pt>
                <c:pt idx="12">
                  <c:v>-0.062</c:v>
                </c:pt>
                <c:pt idx="13">
                  <c:v>-0.1146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0.5636</c:v>
                </c:pt>
                <c:pt idx="1">
                  <c:v>0.2722</c:v>
                </c:pt>
                <c:pt idx="2">
                  <c:v>0.0623</c:v>
                </c:pt>
                <c:pt idx="3">
                  <c:v>0.0446</c:v>
                </c:pt>
                <c:pt idx="4">
                  <c:v>0.0571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Bells CB215DH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0.5064</c:v>
                </c:pt>
                <c:pt idx="1">
                  <c:v>0.2974</c:v>
                </c:pt>
                <c:pt idx="2">
                  <c:v>0.0723</c:v>
                </c:pt>
                <c:pt idx="3">
                  <c:v>0.0401</c:v>
                </c:pt>
                <c:pt idx="4">
                  <c:v>0.0836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-0.0572</c:v>
                </c:pt>
                <c:pt idx="1">
                  <c:v>0.0252</c:v>
                </c:pt>
                <c:pt idx="2">
                  <c:v>0.01</c:v>
                </c:pt>
                <c:pt idx="3">
                  <c:v>-0.0045</c:v>
                </c:pt>
                <c:pt idx="4">
                  <c:v>0.0265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'Sheet1'!$A$2:$A$13</c:f>
              <c:strCache>
                <c:ptCount val="12"/>
                <c:pt idx="0">
                  <c:v>Carpenters Arms CB215JD</c:v>
                </c:pt>
                <c:pt idx="1">
                  <c:v>Dumpling Tree Cambridge CB13RX</c:v>
                </c:pt>
                <c:pt idx="2">
                  <c:v>White Swan CB259AB</c:v>
                </c:pt>
                <c:pt idx="3">
                  <c:v>Teversham Conservative Club CB19AQ</c:v>
                </c:pt>
                <c:pt idx="4">
                  <c:v>Hat &amp; Rabbit (Fulbourn) CB215DZ</c:v>
                </c:pt>
                <c:pt idx="5">
                  <c:v>Six Bells CB215DH</c:v>
                </c:pt>
                <c:pt idx="6">
                  <c:v>Brook (Cambridge) CB13NW</c:v>
                </c:pt>
                <c:pt idx="7">
                  <c:v>Missing Sock CB259AQ</c:v>
                </c:pt>
                <c:pt idx="8">
                  <c:v>Queen Edith Cambridge CB18QN</c:v>
                </c:pt>
                <c:pt idx="9">
                  <c:v>Red Lion (Cherry Hinton) CB19JP</c:v>
                </c:pt>
                <c:pt idx="10">
                  <c:v>Fulbourn Institute Sports &amp; Social Club CB215BS</c:v>
                </c:pt>
                <c:pt idx="11">
                  <c:v>White Hart (Fulbourn) CB215BZ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55.3318</c:v>
                </c:pt>
                <c:pt idx="1">
                  <c:v>35.946</c:v>
                </c:pt>
                <c:pt idx="2">
                  <c:v>20.477</c:v>
                </c:pt>
                <c:pt idx="3">
                  <c:v>6.1073</c:v>
                </c:pt>
                <c:pt idx="4">
                  <c:v>17.7894</c:v>
                </c:pt>
                <c:pt idx="5">
                  <c:v>12.9892</c:v>
                </c:pt>
                <c:pt idx="6">
                  <c:v>9.8005</c:v>
                </c:pt>
                <c:pt idx="7">
                  <c:v>11.4633</c:v>
                </c:pt>
                <c:pt idx="8">
                  <c:v>11.4491</c:v>
                </c:pt>
                <c:pt idx="9">
                  <c:v>12.2701</c:v>
                </c:pt>
                <c:pt idx="10">
                  <c:v>15.551</c:v>
                </c:pt>
                <c:pt idx="11">
                  <c:v>44.4148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Carpenters Arms CB215JD</c:v>
                </c:pt>
                <c:pt idx="1">
                  <c:v>Dumpling Tree Cambridge CB13RX</c:v>
                </c:pt>
                <c:pt idx="2">
                  <c:v>White Swan CB259AB</c:v>
                </c:pt>
                <c:pt idx="3">
                  <c:v>Teversham Conservative Club CB19AQ</c:v>
                </c:pt>
                <c:pt idx="4">
                  <c:v>Hat &amp; Rabbit (Fulbourn) CB215DZ</c:v>
                </c:pt>
                <c:pt idx="5">
                  <c:v>Six Bells CB215DH</c:v>
                </c:pt>
                <c:pt idx="6">
                  <c:v>Brook (Cambridge) CB13NW</c:v>
                </c:pt>
                <c:pt idx="7">
                  <c:v>Missing Sock CB259AQ</c:v>
                </c:pt>
                <c:pt idx="8">
                  <c:v>Queen Edith Cambridge CB18QN</c:v>
                </c:pt>
                <c:pt idx="9">
                  <c:v>Red Lion (Cherry Hinton) CB19JP</c:v>
                </c:pt>
                <c:pt idx="10">
                  <c:v>Fulbourn Institute Sports &amp; Social Club CB215BS</c:v>
                </c:pt>
                <c:pt idx="11">
                  <c:v>White Hart (Fulbourn) CB215BZ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80.8238</c:v>
                </c:pt>
                <c:pt idx="1">
                  <c:v>42.0344</c:v>
                </c:pt>
                <c:pt idx="2">
                  <c:v>23.3527</c:v>
                </c:pt>
                <c:pt idx="3">
                  <c:v>7.6044</c:v>
                </c:pt>
                <c:pt idx="4">
                  <c:v>19.0656</c:v>
                </c:pt>
                <c:pt idx="5">
                  <c:v>13.8023</c:v>
                </c:pt>
                <c:pt idx="6">
                  <c:v>10.5322</c:v>
                </c:pt>
                <c:pt idx="7">
                  <c:v>11.7136</c:v>
                </c:pt>
                <c:pt idx="8">
                  <c:v>11.1271</c:v>
                </c:pt>
                <c:pt idx="9">
                  <c:v>11.7918</c:v>
                </c:pt>
                <c:pt idx="10">
                  <c:v>14.3271</c:v>
                </c:pt>
                <c:pt idx="11">
                  <c:v>23.0222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CB215DZ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Hat &amp; Rabbit (Fulbourn)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22.12%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£13.80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/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74.40%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Cambridge(5.86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Cambridge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CB215DH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Six Bells CB215DH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CB215BS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Fulbourn Institute Sports &amp; Social Club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White Hart (Fulbourn)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CB215BZ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44.77%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30.93%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21.50%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Six Bells CB215DH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Six Bells CB215DH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Six Bells CB215DH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Six Bells CB215DH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Six Bells CB215DH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Six Bells CB215DH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Six Bells CB215DH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2135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Six Bells CB215DH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Six Bells CB215DH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Six Bells CB215DH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Six Bells CB215DH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Six Bells CB215DH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Six Bells CB215DH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Six Bells CB215DH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Six Bells CB215DH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2076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305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Six Bells CB215DH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Six Bells CB215DH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305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Six Bells CB215DH,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Six Bells CB215DH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Six Bells CB215DH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Six Bells CB215DH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Six Bells CB215DH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£933K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£1.16M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£1.73M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£7.51M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