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>
        <p:scale>
          <a:sx n="100" d="100"/>
          <a:sy n="100" d="100"/>
        </p:scale>
        <p:origin x="9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0.0677</c:v>
                </c:pt>
                <c:pt idx="1">
                  <c:v>0.0698</c:v>
                </c:pt>
                <c:pt idx="2">
                  <c:v>0.0795</c:v>
                </c:pt>
                <c:pt idx="3">
                  <c:v>0.093</c:v>
                </c:pt>
                <c:pt idx="4">
                  <c:v>0.1975</c:v>
                </c:pt>
                <c:pt idx="5">
                  <c:v>0.3246</c:v>
                </c:pt>
                <c:pt idx="6">
                  <c:v>0.1676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Steam Wagon Inn SY13EP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0.066</c:v>
                </c:pt>
                <c:pt idx="1">
                  <c:v>0.0719</c:v>
                </c:pt>
                <c:pt idx="2">
                  <c:v>0.0735</c:v>
                </c:pt>
                <c:pt idx="3">
                  <c:v>0.136</c:v>
                </c:pt>
                <c:pt idx="4">
                  <c:v>0.2698</c:v>
                </c:pt>
                <c:pt idx="5">
                  <c:v>0.2051</c:v>
                </c:pt>
                <c:pt idx="6">
                  <c:v>0.1773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Beacon (Copthorne) SY38LP</c:v>
                </c:pt>
                <c:pt idx="1">
                  <c:v>Bird In Hand Shrewsbury SY12DP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1.3752</c:v>
                </c:pt>
                <c:pt idx="1">
                  <c:v>1.1727</c:v>
                </c:pt>
                <c:pt idx="2">
                  <c:v>0.9529</c:v>
                </c:pt>
                <c:pt idx="3">
                  <c:v>0.9202</c:v>
                </c:pt>
                <c:pt idx="4">
                  <c:v>0.8213</c:v>
                </c:pt>
                <c:pt idx="5">
                  <c:v>0.8105</c:v>
                </c:pt>
                <c:pt idx="6">
                  <c:v>0.7923</c:v>
                </c:pt>
                <c:pt idx="7">
                  <c:v>0.5621</c:v>
                </c:pt>
                <c:pt idx="8">
                  <c:v>0.5284</c:v>
                </c:pt>
                <c:pt idx="9">
                  <c:v>0.3935</c:v>
                </c:pt>
                <c:pt idx="10">
                  <c:v>0.272</c:v>
                </c:pt>
                <c:pt idx="11">
                  <c:v>0.2623</c:v>
                </c:pt>
                <c:pt idx="12">
                  <c:v>0.2153</c:v>
                </c:pt>
                <c:pt idx="13">
                  <c:v>-0.0128</c:v>
                </c:pt>
                <c:pt idx="14">
                  <c:v>-0.1158</c:v>
                </c:pt>
                <c:pt idx="15">
                  <c:v>-0.1868</c:v>
                </c:pt>
                <c:pt idx="16">
                  <c:v>-0.544</c:v>
                </c:pt>
                <c:pt idx="17">
                  <c:v>-1.0079</c:v>
                </c:pt>
                <c:pt idx="18">
                  <c:v>-1.5086</c:v>
                </c:pt>
                <c:pt idx="19">
                  <c:v>-1.9351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Claremont Social Tap SY11QG</c:v>
                </c:pt>
                <c:pt idx="1">
                  <c:v>Salopian Bar SY11PW</c:v>
                </c:pt>
                <c:pt idx="2">
                  <c:v>Beacon (Copthorne) SY38LP</c:v>
                </c:pt>
                <c:pt idx="3">
                  <c:v>Bird In Hand Shrewsbury SY12DP</c:v>
                </c:pt>
                <c:pt idx="4">
                  <c:v>Harry Hotspur (Shrewsbury) SY13AT</c:v>
                </c:pt>
                <c:pt idx="5">
                  <c:v>The Shrewsbury Hotel SY11PU</c:v>
                </c:pt>
                <c:pt idx="6">
                  <c:v>Boars Head SY37LL</c:v>
                </c:pt>
                <c:pt idx="7">
                  <c:v>Wheatsheaf SY38JY</c:v>
                </c:pt>
                <c:pt idx="8">
                  <c:v>Corbet Arms SY44SN</c:v>
                </c:pt>
                <c:pt idx="9">
                  <c:v>Cross Foxes SY37DE</c:v>
                </c:pt>
                <c:pt idx="10">
                  <c:v>Monkmoor SY25BQ</c:v>
                </c:pt>
                <c:pt idx="11">
                  <c:v>Heathgates SY14DW</c:v>
                </c:pt>
                <c:pt idx="12">
                  <c:v>Charles Darwin SY26HN</c:v>
                </c:pt>
                <c:pt idx="13">
                  <c:v>Coracle Inn SY14RR</c:v>
                </c:pt>
                <c:pt idx="14">
                  <c:v>Steam Wagon Inn SY13EP</c:v>
                </c:pt>
                <c:pt idx="15">
                  <c:v>Abbey Shrewsbury SY25AZ</c:v>
                </c:pt>
                <c:pt idx="16">
                  <c:v>Albert's Shed SY11QJ</c:v>
                </c:pt>
                <c:pt idx="17">
                  <c:v>Crown SY26BT</c:v>
                </c:pt>
                <c:pt idx="18">
                  <c:v>Montgomerys Tower SY11RT</c:v>
                </c:pt>
                <c:pt idx="19">
                  <c:v>Fever Shrewsbury SY11QU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0.0165</c:v>
                </c:pt>
                <c:pt idx="1">
                  <c:v>0.0916</c:v>
                </c:pt>
                <c:pt idx="2">
                  <c:v>0.1171</c:v>
                </c:pt>
                <c:pt idx="3">
                  <c:v>0.0125</c:v>
                </c:pt>
                <c:pt idx="4">
                  <c:v>0.0031</c:v>
                </c:pt>
                <c:pt idx="5">
                  <c:v>0.1048</c:v>
                </c:pt>
                <c:pt idx="6">
                  <c:v>0.0133</c:v>
                </c:pt>
                <c:pt idx="7">
                  <c:v>0.0341</c:v>
                </c:pt>
                <c:pt idx="8">
                  <c:v>0.0876</c:v>
                </c:pt>
                <c:pt idx="9">
                  <c:v>0.0171</c:v>
                </c:pt>
                <c:pt idx="10">
                  <c:v>0.0089</c:v>
                </c:pt>
                <c:pt idx="11">
                  <c:v>0.013</c:v>
                </c:pt>
                <c:pt idx="12">
                  <c:v>0.0196</c:v>
                </c:pt>
                <c:pt idx="13">
                  <c:v>0.0291</c:v>
                </c:pt>
                <c:pt idx="14">
                  <c:v>0.0231</c:v>
                </c:pt>
                <c:pt idx="15">
                  <c:v>0.064</c:v>
                </c:pt>
                <c:pt idx="16">
                  <c:v>0.1152</c:v>
                </c:pt>
                <c:pt idx="17">
                  <c:v>0.0581</c:v>
                </c:pt>
                <c:pt idx="18">
                  <c:v>0.105</c:v>
                </c:pt>
                <c:pt idx="19">
                  <c:v>0.0653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Claremont Social Tap SY11QG</c:v>
                </c:pt>
                <c:pt idx="1">
                  <c:v>Salopian Bar SY11PW</c:v>
                </c:pt>
                <c:pt idx="2">
                  <c:v>Beacon (Copthorne) SY38LP</c:v>
                </c:pt>
                <c:pt idx="3">
                  <c:v>Bird In Hand Shrewsbury SY12DP</c:v>
                </c:pt>
                <c:pt idx="4">
                  <c:v>Harry Hotspur (Shrewsbury) SY13AT</c:v>
                </c:pt>
                <c:pt idx="5">
                  <c:v>The Shrewsbury Hotel SY11PU</c:v>
                </c:pt>
                <c:pt idx="6">
                  <c:v>Boars Head SY37LL</c:v>
                </c:pt>
                <c:pt idx="7">
                  <c:v>Wheatsheaf SY38JY</c:v>
                </c:pt>
                <c:pt idx="8">
                  <c:v>Corbet Arms SY44SN</c:v>
                </c:pt>
                <c:pt idx="9">
                  <c:v>Cross Foxes SY37DE</c:v>
                </c:pt>
                <c:pt idx="10">
                  <c:v>Monkmoor SY25BQ</c:v>
                </c:pt>
                <c:pt idx="11">
                  <c:v>Heathgates SY14DW</c:v>
                </c:pt>
                <c:pt idx="12">
                  <c:v>Charles Darwin SY26HN</c:v>
                </c:pt>
                <c:pt idx="13">
                  <c:v>Coracle Inn SY14RR</c:v>
                </c:pt>
                <c:pt idx="14">
                  <c:v>Steam Wagon Inn SY13EP</c:v>
                </c:pt>
                <c:pt idx="15">
                  <c:v>Abbey Shrewsbury SY25AZ</c:v>
                </c:pt>
                <c:pt idx="16">
                  <c:v>Albert's Shed SY11QJ</c:v>
                </c:pt>
                <c:pt idx="17">
                  <c:v>Crown SY26BT</c:v>
                </c:pt>
                <c:pt idx="18">
                  <c:v>Montgomerys Tower SY11RT</c:v>
                </c:pt>
                <c:pt idx="19">
                  <c:v>Fever Shrewsbury SY11QU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0.0532</c:v>
                </c:pt>
                <c:pt idx="1">
                  <c:v>0.1076</c:v>
                </c:pt>
                <c:pt idx="2">
                  <c:v>0.1238</c:v>
                </c:pt>
                <c:pt idx="3">
                  <c:v>0.0176</c:v>
                </c:pt>
                <c:pt idx="4">
                  <c:v>0.0079</c:v>
                </c:pt>
                <c:pt idx="5">
                  <c:v>0.1094</c:v>
                </c:pt>
                <c:pt idx="6">
                  <c:v>0.0174</c:v>
                </c:pt>
                <c:pt idx="7">
                  <c:v>0.036</c:v>
                </c:pt>
                <c:pt idx="8">
                  <c:v>0.0875</c:v>
                </c:pt>
                <c:pt idx="9">
                  <c:v>0.0169</c:v>
                </c:pt>
                <c:pt idx="10">
                  <c:v>0.008</c:v>
                </c:pt>
                <c:pt idx="11">
                  <c:v>0.0116</c:v>
                </c:pt>
                <c:pt idx="12">
                  <c:v>0.0178</c:v>
                </c:pt>
                <c:pt idx="13">
                  <c:v>0.0241</c:v>
                </c:pt>
                <c:pt idx="14">
                  <c:v>0.0156</c:v>
                </c:pt>
                <c:pt idx="15">
                  <c:v>0.0563</c:v>
                </c:pt>
                <c:pt idx="16">
                  <c:v>0.1066</c:v>
                </c:pt>
                <c:pt idx="17">
                  <c:v>0.049</c:v>
                </c:pt>
                <c:pt idx="18">
                  <c:v>0.0958</c:v>
                </c:pt>
                <c:pt idx="19">
                  <c:v>0.0368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Claremont Social Tap SY11QG</c:v>
                </c:pt>
                <c:pt idx="1">
                  <c:v>Salopian Bar SY11PW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0.0367</c:v>
                </c:pt>
                <c:pt idx="1">
                  <c:v>0.016</c:v>
                </c:pt>
                <c:pt idx="2">
                  <c:v>0.0067</c:v>
                </c:pt>
                <c:pt idx="3">
                  <c:v>0.0051</c:v>
                </c:pt>
                <c:pt idx="4">
                  <c:v>0.0048</c:v>
                </c:pt>
                <c:pt idx="5">
                  <c:v>0.0046</c:v>
                </c:pt>
                <c:pt idx="6">
                  <c:v>0.0041</c:v>
                </c:pt>
                <c:pt idx="7">
                  <c:v>0.0019</c:v>
                </c:pt>
                <c:pt idx="8">
                  <c:v>-0.0001</c:v>
                </c:pt>
                <c:pt idx="9">
                  <c:v>-0.0002</c:v>
                </c:pt>
                <c:pt idx="10">
                  <c:v>-0.0009</c:v>
                </c:pt>
                <c:pt idx="11">
                  <c:v>-0.0014</c:v>
                </c:pt>
                <c:pt idx="12">
                  <c:v>-0.0018</c:v>
                </c:pt>
                <c:pt idx="13">
                  <c:v>-0.005</c:v>
                </c:pt>
                <c:pt idx="14">
                  <c:v>-0.0075</c:v>
                </c:pt>
                <c:pt idx="15">
                  <c:v>-0.0077</c:v>
                </c:pt>
                <c:pt idx="16">
                  <c:v>-0.0086</c:v>
                </c:pt>
                <c:pt idx="17">
                  <c:v>-0.0091</c:v>
                </c:pt>
                <c:pt idx="18">
                  <c:v>-0.0092</c:v>
                </c:pt>
                <c:pt idx="19">
                  <c:v>-0.0285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0.1059</c:v>
                </c:pt>
                <c:pt idx="1">
                  <c:v>0.1863</c:v>
                </c:pt>
                <c:pt idx="2">
                  <c:v>0.2042</c:v>
                </c:pt>
                <c:pt idx="3">
                  <c:v>0.1848</c:v>
                </c:pt>
                <c:pt idx="4">
                  <c:v>0.1895</c:v>
                </c:pt>
                <c:pt idx="5">
                  <c:v>0.092</c:v>
                </c:pt>
                <c:pt idx="6">
                  <c:v>0.0369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Steam Wagon Inn SY13EP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0.0556</c:v>
                </c:pt>
                <c:pt idx="1">
                  <c:v>0.2564</c:v>
                </c:pt>
                <c:pt idx="2">
                  <c:v>0.1289</c:v>
                </c:pt>
                <c:pt idx="3">
                  <c:v>0.3355</c:v>
                </c:pt>
                <c:pt idx="4">
                  <c:v>0.135</c:v>
                </c:pt>
                <c:pt idx="5">
                  <c:v>0.0848</c:v>
                </c:pt>
                <c:pt idx="6">
                  <c:v>0.0035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-0.0503</c:v>
                </c:pt>
                <c:pt idx="1">
                  <c:v>0.0701</c:v>
                </c:pt>
                <c:pt idx="2">
                  <c:v>-0.0753</c:v>
                </c:pt>
                <c:pt idx="3">
                  <c:v>0.1507</c:v>
                </c:pt>
                <c:pt idx="4">
                  <c:v>-0.0545</c:v>
                </c:pt>
                <c:pt idx="5">
                  <c:v>-0.0072</c:v>
                </c:pt>
                <c:pt idx="6">
                  <c:v>-0.0334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-0.0017</c:v>
                </c:pt>
                <c:pt idx="1">
                  <c:v>0.0021</c:v>
                </c:pt>
                <c:pt idx="2">
                  <c:v>-0.006</c:v>
                </c:pt>
                <c:pt idx="3">
                  <c:v>0.043</c:v>
                </c:pt>
                <c:pt idx="4">
                  <c:v>0.0723</c:v>
                </c:pt>
                <c:pt idx="5">
                  <c:v>-0.1195</c:v>
                </c:pt>
                <c:pt idx="6">
                  <c:v>0.0097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0.1993</c:v>
                </c:pt>
                <c:pt idx="1">
                  <c:v>0.5667</c:v>
                </c:pt>
                <c:pt idx="2">
                  <c:v>0.2338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Steam Wagon Inn SY13EP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0.0298</c:v>
                </c:pt>
                <c:pt idx="1">
                  <c:v>0.5298</c:v>
                </c:pt>
                <c:pt idx="2">
                  <c:v>0.4402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-0.1695</c:v>
                </c:pt>
                <c:pt idx="1">
                  <c:v>-0.0369</c:v>
                </c:pt>
                <c:pt idx="2">
                  <c:v>0.2064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0.3675</c:v>
                </c:pt>
                <c:pt idx="1">
                  <c:v>0.6324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Steam Wagon Inn SY13EP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0.1339</c:v>
                </c:pt>
                <c:pt idx="1">
                  <c:v>0.866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-0.2336</c:v>
                </c:pt>
                <c:pt idx="1">
                  <c:v>0.2336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0.0773</c:v>
                </c:pt>
                <c:pt idx="1">
                  <c:v>0.0991</c:v>
                </c:pt>
                <c:pt idx="2">
                  <c:v>0.1989</c:v>
                </c:pt>
                <c:pt idx="3">
                  <c:v>0.1698</c:v>
                </c:pt>
                <c:pt idx="4">
                  <c:v>0.1072</c:v>
                </c:pt>
                <c:pt idx="5">
                  <c:v>0.1583</c:v>
                </c:pt>
                <c:pt idx="6">
                  <c:v>0.0791</c:v>
                </c:pt>
                <c:pt idx="7">
                  <c:v>0.1101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Steam Wagon Inn SY13EP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0.0708</c:v>
                </c:pt>
                <c:pt idx="1">
                  <c:v>0.0624</c:v>
                </c:pt>
                <c:pt idx="2">
                  <c:v>0.0252</c:v>
                </c:pt>
                <c:pt idx="3">
                  <c:v>0.6526</c:v>
                </c:pt>
                <c:pt idx="4">
                  <c:v>0.043</c:v>
                </c:pt>
                <c:pt idx="5">
                  <c:v>0.1065</c:v>
                </c:pt>
                <c:pt idx="6">
                  <c:v>0.0277</c:v>
                </c:pt>
                <c:pt idx="7">
                  <c:v>0.0113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-0.0065</c:v>
                </c:pt>
                <c:pt idx="1">
                  <c:v>-0.0367</c:v>
                </c:pt>
                <c:pt idx="2">
                  <c:v>-0.1737</c:v>
                </c:pt>
                <c:pt idx="3">
                  <c:v>0.4828</c:v>
                </c:pt>
                <c:pt idx="4">
                  <c:v>-0.0642</c:v>
                </c:pt>
                <c:pt idx="5">
                  <c:v>-0.0518</c:v>
                </c:pt>
                <c:pt idx="6">
                  <c:v>-0.0514</c:v>
                </c:pt>
                <c:pt idx="7">
                  <c:v>-0.0988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0.2595</c:v>
                </c:pt>
                <c:pt idx="1">
                  <c:v>0.2439</c:v>
                </c:pt>
                <c:pt idx="2">
                  <c:v>0.0295</c:v>
                </c:pt>
                <c:pt idx="3">
                  <c:v>0.058</c:v>
                </c:pt>
                <c:pt idx="4">
                  <c:v>0.1465</c:v>
                </c:pt>
                <c:pt idx="5">
                  <c:v>0.1355</c:v>
                </c:pt>
                <c:pt idx="6">
                  <c:v>0.1267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Steam Wagon Inn SY13EP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0.7252</c:v>
                </c:pt>
                <c:pt idx="1">
                  <c:v>0.1016</c:v>
                </c:pt>
                <c:pt idx="2">
                  <c:v>0.0073</c:v>
                </c:pt>
                <c:pt idx="3">
                  <c:v>0.0704</c:v>
                </c:pt>
                <c:pt idx="4">
                  <c:v>0.0443</c:v>
                </c:pt>
                <c:pt idx="5">
                  <c:v>0.0188</c:v>
                </c:pt>
                <c:pt idx="6">
                  <c:v>0.0319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0.4657</c:v>
                </c:pt>
                <c:pt idx="1">
                  <c:v>-0.1423</c:v>
                </c:pt>
                <c:pt idx="2">
                  <c:v>-0.0222</c:v>
                </c:pt>
                <c:pt idx="3">
                  <c:v>0.0124</c:v>
                </c:pt>
                <c:pt idx="4">
                  <c:v>-0.1022</c:v>
                </c:pt>
                <c:pt idx="5">
                  <c:v>-0.1167</c:v>
                </c:pt>
                <c:pt idx="6">
                  <c:v>-0.0948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Steam Wagon Inn SY13EP</c:v>
                </c:pt>
                <c:pt idx="1">
                  <c:v>Salopian Bar SY11PW</c:v>
                </c:pt>
                <c:pt idx="2">
                  <c:v>Coracle Inn SY14RR</c:v>
                </c:pt>
                <c:pt idx="3">
                  <c:v>Beacon (Copthorne) SY38LP</c:v>
                </c:pt>
                <c:pt idx="4">
                  <c:v>Albert's Shed SY11QJ</c:v>
                </c:pt>
                <c:pt idx="5">
                  <c:v>Claremont Social Tap SY11QG</c:v>
                </c:pt>
                <c:pt idx="6">
                  <c:v>Harry Hotspur (Shrewsbury) SY13AT</c:v>
                </c:pt>
                <c:pt idx="7">
                  <c:v>Montgomerys Tower SY11RT</c:v>
                </c:pt>
                <c:pt idx="8">
                  <c:v>Wheatsheaf SY38JY</c:v>
                </c:pt>
                <c:pt idx="9">
                  <c:v>The Shrewsbury Hotel SY11PU</c:v>
                </c:pt>
                <c:pt idx="10">
                  <c:v>Heathgates SY14DW</c:v>
                </c:pt>
                <c:pt idx="11">
                  <c:v>Charles Darwin SY26HN</c:v>
                </c:pt>
                <c:pt idx="12">
                  <c:v>Crown SY26BT</c:v>
                </c:pt>
                <c:pt idx="13">
                  <c:v>Boars Head SY37LL</c:v>
                </c:pt>
                <c:pt idx="14">
                  <c:v>Monkmoor SY25BQ</c:v>
                </c:pt>
                <c:pt idx="15">
                  <c:v>Bird In Hand Shrewsbury SY12DP</c:v>
                </c:pt>
                <c:pt idx="16">
                  <c:v>Abbey Shrewsbury SY25AZ</c:v>
                </c:pt>
                <c:pt idx="17">
                  <c:v>Corbet Arms SY44SN</c:v>
                </c:pt>
                <c:pt idx="18">
                  <c:v>Fever Shrewsbury SY11QU</c:v>
                </c:pt>
                <c:pt idx="19">
                  <c:v>Cross Foxes SY37DE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0.1307</c:v>
                </c:pt>
                <c:pt idx="1">
                  <c:v>0.1159</c:v>
                </c:pt>
                <c:pt idx="2">
                  <c:v>0.0846</c:v>
                </c:pt>
                <c:pt idx="3">
                  <c:v>0.0732</c:v>
                </c:pt>
                <c:pt idx="4">
                  <c:v>0.0678</c:v>
                </c:pt>
                <c:pt idx="5">
                  <c:v>0.0541</c:v>
                </c:pt>
                <c:pt idx="6">
                  <c:v>0.0524</c:v>
                </c:pt>
                <c:pt idx="7">
                  <c:v>0.0506</c:v>
                </c:pt>
                <c:pt idx="8">
                  <c:v>0.0396</c:v>
                </c:pt>
                <c:pt idx="9">
                  <c:v>0.0382</c:v>
                </c:pt>
                <c:pt idx="10">
                  <c:v>0.0362</c:v>
                </c:pt>
                <c:pt idx="11">
                  <c:v>0.0322</c:v>
                </c:pt>
                <c:pt idx="12">
                  <c:v>0.0315</c:v>
                </c:pt>
                <c:pt idx="13">
                  <c:v>0.0288</c:v>
                </c:pt>
                <c:pt idx="14">
                  <c:v>0.0286</c:v>
                </c:pt>
                <c:pt idx="15">
                  <c:v>0.0281</c:v>
                </c:pt>
                <c:pt idx="16">
                  <c:v>0.0276</c:v>
                </c:pt>
                <c:pt idx="17">
                  <c:v>0.0273</c:v>
                </c:pt>
                <c:pt idx="18">
                  <c:v>0.0262</c:v>
                </c:pt>
                <c:pt idx="19">
                  <c:v>0.0253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Claremont Social Tap SY11QG</c:v>
                </c:pt>
                <c:pt idx="1">
                  <c:v>Harry Hotspur (Shrewsbury) SY13AT</c:v>
                </c:pt>
                <c:pt idx="2">
                  <c:v>Salopian Bar SY11PW</c:v>
                </c:pt>
                <c:pt idx="3">
                  <c:v>Boars Head SY37LL</c:v>
                </c:pt>
                <c:pt idx="4">
                  <c:v>Corbet Arms SY44SN</c:v>
                </c:pt>
                <c:pt idx="5">
                  <c:v>Heathgates SY14DW</c:v>
                </c:pt>
                <c:pt idx="6">
                  <c:v>Bird In Hand Shrewsbury SY12DP</c:v>
                </c:pt>
                <c:pt idx="7">
                  <c:v>Charles Darwin SY26HN</c:v>
                </c:pt>
                <c:pt idx="8">
                  <c:v>Monkmoor SY25BQ</c:v>
                </c:pt>
                <c:pt idx="9">
                  <c:v>Albert's Shed SY11QJ</c:v>
                </c:pt>
                <c:pt idx="10">
                  <c:v>Crown SY26BT</c:v>
                </c:pt>
                <c:pt idx="11">
                  <c:v>Cross Foxes SY37DE</c:v>
                </c:pt>
                <c:pt idx="12">
                  <c:v>Wheatsheaf SY38JY</c:v>
                </c:pt>
                <c:pt idx="13">
                  <c:v>The Shrewsbury Hotel SY11PU</c:v>
                </c:pt>
                <c:pt idx="14">
                  <c:v>Beacon (Copthorne) SY38LP</c:v>
                </c:pt>
                <c:pt idx="15">
                  <c:v>Coracle Inn SY14RR</c:v>
                </c:pt>
                <c:pt idx="16">
                  <c:v>Fever Shrewsbury SY11QU</c:v>
                </c:pt>
                <c:pt idx="17">
                  <c:v>Abbey Shrewsbury SY25AZ</c:v>
                </c:pt>
                <c:pt idx="18">
                  <c:v>Montgomerys Tower SY11RT</c:v>
                </c:pt>
                <c:pt idx="19">
                  <c:v>Steam Wagon Inn SY13EP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0.0228</c:v>
                </c:pt>
                <c:pt idx="1">
                  <c:v>0.0115</c:v>
                </c:pt>
                <c:pt idx="2">
                  <c:v>0.1064</c:v>
                </c:pt>
                <c:pt idx="3">
                  <c:v>0.0142</c:v>
                </c:pt>
                <c:pt idx="4">
                  <c:v>0.0256</c:v>
                </c:pt>
                <c:pt idx="5">
                  <c:v>0.0322</c:v>
                </c:pt>
                <c:pt idx="6">
                  <c:v>0.022</c:v>
                </c:pt>
                <c:pt idx="7">
                  <c:v>0.032</c:v>
                </c:pt>
                <c:pt idx="8">
                  <c:v>0.0252</c:v>
                </c:pt>
                <c:pt idx="9">
                  <c:v>0.0816</c:v>
                </c:pt>
                <c:pt idx="10">
                  <c:v>0.0367</c:v>
                </c:pt>
                <c:pt idx="11">
                  <c:v>0.0276</c:v>
                </c:pt>
                <c:pt idx="12">
                  <c:v>0.0462</c:v>
                </c:pt>
                <c:pt idx="13">
                  <c:v>0.0472</c:v>
                </c:pt>
                <c:pt idx="14">
                  <c:v>0.0791</c:v>
                </c:pt>
                <c:pt idx="15">
                  <c:v>0.0888</c:v>
                </c:pt>
                <c:pt idx="16">
                  <c:v>0.0366</c:v>
                </c:pt>
                <c:pt idx="17">
                  <c:v>0.0523</c:v>
                </c:pt>
                <c:pt idx="18">
                  <c:v>0.0694</c:v>
                </c:pt>
                <c:pt idx="19">
                  <c:v>0.1415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Claremont Social Tap SY11QG</c:v>
                </c:pt>
                <c:pt idx="1">
                  <c:v>Harry Hotspur (Shrewsbury) SY13AT</c:v>
                </c:pt>
                <c:pt idx="2">
                  <c:v>Salopian Bar SY11PW</c:v>
                </c:pt>
                <c:pt idx="3">
                  <c:v>Boars Head SY37LL</c:v>
                </c:pt>
                <c:pt idx="4">
                  <c:v>Corbet Arms SY44SN</c:v>
                </c:pt>
                <c:pt idx="5">
                  <c:v>Heathgates SY14DW</c:v>
                </c:pt>
                <c:pt idx="6">
                  <c:v>Bird In Hand Shrewsbury SY12DP</c:v>
                </c:pt>
                <c:pt idx="7">
                  <c:v>Charles Darwin SY26HN</c:v>
                </c:pt>
                <c:pt idx="8">
                  <c:v>Monkmoor SY25BQ</c:v>
                </c:pt>
                <c:pt idx="9">
                  <c:v>Albert's Shed SY11QJ</c:v>
                </c:pt>
                <c:pt idx="10">
                  <c:v>Crown SY26BT</c:v>
                </c:pt>
                <c:pt idx="11">
                  <c:v>Cross Foxes SY37DE</c:v>
                </c:pt>
                <c:pt idx="12">
                  <c:v>Wheatsheaf SY38JY</c:v>
                </c:pt>
                <c:pt idx="13">
                  <c:v>The Shrewsbury Hotel SY11PU</c:v>
                </c:pt>
                <c:pt idx="14">
                  <c:v>Beacon (Copthorne) SY38LP</c:v>
                </c:pt>
                <c:pt idx="15">
                  <c:v>Coracle Inn SY14RR</c:v>
                </c:pt>
                <c:pt idx="16">
                  <c:v>Fever Shrewsbury SY11QU</c:v>
                </c:pt>
                <c:pt idx="17">
                  <c:v>Abbey Shrewsbury SY25AZ</c:v>
                </c:pt>
                <c:pt idx="18">
                  <c:v>Montgomerys Tower SY11RT</c:v>
                </c:pt>
                <c:pt idx="19">
                  <c:v>Steam Wagon Inn SY13EP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0.0661</c:v>
                </c:pt>
                <c:pt idx="1">
                  <c:v>0.0436</c:v>
                </c:pt>
                <c:pt idx="2">
                  <c:v>0.1197</c:v>
                </c:pt>
                <c:pt idx="3">
                  <c:v>0.0256</c:v>
                </c:pt>
                <c:pt idx="4">
                  <c:v>0.036</c:v>
                </c:pt>
                <c:pt idx="5">
                  <c:v>0.0393</c:v>
                </c:pt>
                <c:pt idx="6">
                  <c:v>0.0261</c:v>
                </c:pt>
                <c:pt idx="7">
                  <c:v>0.0358</c:v>
                </c:pt>
                <c:pt idx="8">
                  <c:v>0.0238</c:v>
                </c:pt>
                <c:pt idx="9">
                  <c:v>0.0772</c:v>
                </c:pt>
                <c:pt idx="10">
                  <c:v>0.0322</c:v>
                </c:pt>
                <c:pt idx="11">
                  <c:v>0.0214</c:v>
                </c:pt>
                <c:pt idx="12">
                  <c:v>0.0397</c:v>
                </c:pt>
                <c:pt idx="13">
                  <c:v>0.0396</c:v>
                </c:pt>
                <c:pt idx="14">
                  <c:v>0.0694</c:v>
                </c:pt>
                <c:pt idx="15">
                  <c:v>0.0787</c:v>
                </c:pt>
                <c:pt idx="16">
                  <c:v>0.0262</c:v>
                </c:pt>
                <c:pt idx="17">
                  <c:v>0.0405</c:v>
                </c:pt>
                <c:pt idx="18">
                  <c:v>0.0565</c:v>
                </c:pt>
                <c:pt idx="19">
                  <c:v>0.1016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Claremont Social Tap SY11QG</c:v>
                </c:pt>
                <c:pt idx="1">
                  <c:v>Harry Hotspur (Shrewsbury) SY13AT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0.0433</c:v>
                </c:pt>
                <c:pt idx="1">
                  <c:v>0.0321</c:v>
                </c:pt>
                <c:pt idx="2">
                  <c:v>0.0133</c:v>
                </c:pt>
                <c:pt idx="3">
                  <c:v>0.0114</c:v>
                </c:pt>
                <c:pt idx="4">
                  <c:v>0.0104</c:v>
                </c:pt>
                <c:pt idx="5">
                  <c:v>0.0071</c:v>
                </c:pt>
                <c:pt idx="6">
                  <c:v>0.0041</c:v>
                </c:pt>
                <c:pt idx="7">
                  <c:v>0.0038</c:v>
                </c:pt>
                <c:pt idx="8">
                  <c:v>-0.0014</c:v>
                </c:pt>
                <c:pt idx="9">
                  <c:v>-0.0044</c:v>
                </c:pt>
                <c:pt idx="10">
                  <c:v>-0.0045</c:v>
                </c:pt>
                <c:pt idx="11">
                  <c:v>-0.0062</c:v>
                </c:pt>
                <c:pt idx="12">
                  <c:v>-0.0065</c:v>
                </c:pt>
                <c:pt idx="13">
                  <c:v>-0.0076</c:v>
                </c:pt>
                <c:pt idx="14">
                  <c:v>-0.0097</c:v>
                </c:pt>
                <c:pt idx="15">
                  <c:v>-0.0101</c:v>
                </c:pt>
                <c:pt idx="16">
                  <c:v>-0.0104</c:v>
                </c:pt>
                <c:pt idx="17">
                  <c:v>-0.0118</c:v>
                </c:pt>
                <c:pt idx="18">
                  <c:v>-0.0129</c:v>
                </c:pt>
                <c:pt idx="19">
                  <c:v>-0.0399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0.5738</c:v>
                </c:pt>
                <c:pt idx="1">
                  <c:v>0.2719</c:v>
                </c:pt>
                <c:pt idx="2">
                  <c:v>0.0685</c:v>
                </c:pt>
                <c:pt idx="3">
                  <c:v>0.043</c:v>
                </c:pt>
                <c:pt idx="4">
                  <c:v>0.0426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Steam Wagon Inn SY13EP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0.362</c:v>
                </c:pt>
                <c:pt idx="1">
                  <c:v>0.3268</c:v>
                </c:pt>
                <c:pt idx="2">
                  <c:v>0.1076</c:v>
                </c:pt>
                <c:pt idx="3">
                  <c:v>0.0939</c:v>
                </c:pt>
                <c:pt idx="4">
                  <c:v>0.1095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-0.2118</c:v>
                </c:pt>
                <c:pt idx="1">
                  <c:v>0.0549</c:v>
                </c:pt>
                <c:pt idx="2">
                  <c:v>0.0391</c:v>
                </c:pt>
                <c:pt idx="3">
                  <c:v>0.0509</c:v>
                </c:pt>
                <c:pt idx="4">
                  <c:v>0.0669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Beacon (Copthorne) SY38LP</c:v>
                </c:pt>
                <c:pt idx="1">
                  <c:v>Bird In Hand Shrewsbury SY12DP</c:v>
                </c:pt>
                <c:pt idx="2">
                  <c:v>Boars Head SY37LL</c:v>
                </c:pt>
                <c:pt idx="3">
                  <c:v>Corbet Arms SY44SN</c:v>
                </c:pt>
                <c:pt idx="4">
                  <c:v>Crown SY26BT</c:v>
                </c:pt>
                <c:pt idx="5">
                  <c:v>The Shrewsbury Hotel SY11PU</c:v>
                </c:pt>
                <c:pt idx="6">
                  <c:v>Salopian Bar SY11PW</c:v>
                </c:pt>
                <c:pt idx="7">
                  <c:v>Montgomerys Tower SY11RT</c:v>
                </c:pt>
                <c:pt idx="8">
                  <c:v>Monkmoor SY25BQ</c:v>
                </c:pt>
                <c:pt idx="9">
                  <c:v>Wheatsheaf SY38JY</c:v>
                </c:pt>
                <c:pt idx="10">
                  <c:v>Charles Darwin SY26HN</c:v>
                </c:pt>
                <c:pt idx="11">
                  <c:v>Albert's Shed SY11QJ</c:v>
                </c:pt>
                <c:pt idx="12">
                  <c:v>Coracle Inn SY14RR</c:v>
                </c:pt>
                <c:pt idx="13">
                  <c:v>Claremont Social Tap SY11QG</c:v>
                </c:pt>
                <c:pt idx="14">
                  <c:v>Abbey Shrewsbury SY25AZ</c:v>
                </c:pt>
                <c:pt idx="15">
                  <c:v>Steam Wagon Inn SY13EP</c:v>
                </c:pt>
                <c:pt idx="16">
                  <c:v>Fever Shrewsbury SY11QU</c:v>
                </c:pt>
                <c:pt idx="17">
                  <c:v>Cross Foxes SY37DE</c:v>
                </c:pt>
                <c:pt idx="18">
                  <c:v>Heathgates SY14DW</c:v>
                </c:pt>
                <c:pt idx="19">
                  <c:v>Harry Hotspur (Shrewsbury) SY13AT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12.347</c:v>
                </c:pt>
                <c:pt idx="1">
                  <c:v>7.3354</c:v>
                </c:pt>
                <c:pt idx="2">
                  <c:v>7.5791</c:v>
                </c:pt>
                <c:pt idx="3">
                  <c:v>24.8666</c:v>
                </c:pt>
                <c:pt idx="4">
                  <c:v>10.939</c:v>
                </c:pt>
                <c:pt idx="5">
                  <c:v>9.0052</c:v>
                </c:pt>
                <c:pt idx="6">
                  <c:v>9.191</c:v>
                </c:pt>
                <c:pt idx="7">
                  <c:v>8.2264</c:v>
                </c:pt>
                <c:pt idx="8">
                  <c:v>5.8507</c:v>
                </c:pt>
                <c:pt idx="9">
                  <c:v>7.2913</c:v>
                </c:pt>
                <c:pt idx="10">
                  <c:v>8.1808</c:v>
                </c:pt>
                <c:pt idx="11">
                  <c:v>9.2942</c:v>
                </c:pt>
                <c:pt idx="12">
                  <c:v>7.3624</c:v>
                </c:pt>
                <c:pt idx="13">
                  <c:v>8.9562</c:v>
                </c:pt>
                <c:pt idx="14">
                  <c:v>12.3353</c:v>
                </c:pt>
                <c:pt idx="15">
                  <c:v>7.809</c:v>
                </c:pt>
                <c:pt idx="16">
                  <c:v>9.5015</c:v>
                </c:pt>
                <c:pt idx="17">
                  <c:v>12.2504</c:v>
                </c:pt>
                <c:pt idx="18">
                  <c:v>9.4201</c:v>
                </c:pt>
                <c:pt idx="19">
                  <c:v>7.7765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Beacon (Copthorne) SY38LP</c:v>
                </c:pt>
                <c:pt idx="1">
                  <c:v>Bird In Hand Shrewsbury SY12DP</c:v>
                </c:pt>
                <c:pt idx="2">
                  <c:v>Boars Head SY37LL</c:v>
                </c:pt>
                <c:pt idx="3">
                  <c:v>Corbet Arms SY44SN</c:v>
                </c:pt>
                <c:pt idx="4">
                  <c:v>Crown SY26BT</c:v>
                </c:pt>
                <c:pt idx="5">
                  <c:v>The Shrewsbury Hotel SY11PU</c:v>
                </c:pt>
                <c:pt idx="6">
                  <c:v>Salopian Bar SY11PW</c:v>
                </c:pt>
                <c:pt idx="7">
                  <c:v>Montgomerys Tower SY11RT</c:v>
                </c:pt>
                <c:pt idx="8">
                  <c:v>Monkmoor SY25BQ</c:v>
                </c:pt>
                <c:pt idx="9">
                  <c:v>Wheatsheaf SY38JY</c:v>
                </c:pt>
                <c:pt idx="10">
                  <c:v>Charles Darwin SY26HN</c:v>
                </c:pt>
                <c:pt idx="11">
                  <c:v>Albert's Shed SY11QJ</c:v>
                </c:pt>
                <c:pt idx="12">
                  <c:v>Coracle Inn SY14RR</c:v>
                </c:pt>
                <c:pt idx="13">
                  <c:v>Claremont Social Tap SY11QG</c:v>
                </c:pt>
                <c:pt idx="14">
                  <c:v>Abbey Shrewsbury SY25AZ</c:v>
                </c:pt>
                <c:pt idx="15">
                  <c:v>Steam Wagon Inn SY13EP</c:v>
                </c:pt>
                <c:pt idx="16">
                  <c:v>Fever Shrewsbury SY11QU</c:v>
                </c:pt>
                <c:pt idx="17">
                  <c:v>Cross Foxes SY37DE</c:v>
                </c:pt>
                <c:pt idx="18">
                  <c:v>Heathgates SY14DW</c:v>
                </c:pt>
                <c:pt idx="19">
                  <c:v>Harry Hotspur (Shrewsbury) SY13AT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13.7222</c:v>
                </c:pt>
                <c:pt idx="1">
                  <c:v>8.5081</c:v>
                </c:pt>
                <c:pt idx="2">
                  <c:v>8.532</c:v>
                </c:pt>
                <c:pt idx="3">
                  <c:v>25.7868</c:v>
                </c:pt>
                <c:pt idx="4">
                  <c:v>11.7603</c:v>
                </c:pt>
                <c:pt idx="5">
                  <c:v>9.8157</c:v>
                </c:pt>
                <c:pt idx="6">
                  <c:v>9.9833</c:v>
                </c:pt>
                <c:pt idx="7">
                  <c:v>8.7885</c:v>
                </c:pt>
                <c:pt idx="8">
                  <c:v>6.3791</c:v>
                </c:pt>
                <c:pt idx="9">
                  <c:v>7.6848</c:v>
                </c:pt>
                <c:pt idx="10">
                  <c:v>8.4528</c:v>
                </c:pt>
                <c:pt idx="11">
                  <c:v>9.5565</c:v>
                </c:pt>
                <c:pt idx="12">
                  <c:v>7.5777</c:v>
                </c:pt>
                <c:pt idx="13">
                  <c:v>8.9434</c:v>
                </c:pt>
                <c:pt idx="14">
                  <c:v>12.2195</c:v>
                </c:pt>
                <c:pt idx="15">
                  <c:v>7.6222</c:v>
                </c:pt>
                <c:pt idx="16">
                  <c:v>8.9575</c:v>
                </c:pt>
                <c:pt idx="17">
                  <c:v>11.2425</c:v>
                </c:pt>
                <c:pt idx="18">
                  <c:v>7.9115</c:v>
                </c:pt>
                <c:pt idx="19">
                  <c:v>5.8414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SY38LP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Beacon (Copthorne)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38.70%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£7.62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86.60%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Shrewsbury(2.15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West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Shrewsbury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SY13EP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Mighty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955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Steam Wagon Inn SY13EP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SY11PW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Salopian Bar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Coracle Inn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SY14RR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52.99%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33.56%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26.99%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Marstons - Great Local Non Catering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785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114357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Steam Wagon Inn SY13EP and 97 Chains in 3 Miles from 05/04/2023 - 27/03/2024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Steam Wagon Inn SY13EP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114357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Steam Wagon Inn SY13EP and 97 Chains in 3 Miles from 05/04/2023 - 27/03/2024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Steam Wagon Inn SY13EP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114357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Steam Wagon Inn SY13EP and 97 Chains in 3 Miles from 05/04/2023 - 27/03/2024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Steam Wagon Inn SY13EP and 97 Chains in 3 Miles from 05/04/2023 - 27/03/2024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Steam Wagon Inn SY13EP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52430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207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Steam Wagon Inn SY13EP and 97 Chains in 3 Miles from 05/04/2023 - 27/03/2024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Steam Wagon Inn SY13EP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53087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Steam Wagon Inn SY13EP and 97 Chains in 3 Miles from 05/04/2023 - 27/03/2024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Steam Wagon Inn SY13EP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53087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Steam Wagon Inn SY13EP and 97 Chains in 3 Miles from 05/04/2023 - 27/03/2024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Steam Wagon Inn SY13EP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114357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Steam Wagon Inn SY13EP and 97 Chains in 3 Miles from 05/04/2023 - 27/03/2024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Steam Wagon Inn SY13EP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51502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207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Steam Wagon Inn SY13EP for 05/04/2023 - 27/03/2024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Steam Wagon Inn SY13EP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207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Steam Wagon Inn SY13EP, who are the top 20 competitors from 97 Chains in 3 Miles for 05/04/2023 - 27/03/2024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Steam Wagon Inn SY13EP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Steam Wagon Inn SY13EP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Steam Wagon Inn SY13EP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Steam Wagon Inn SY13EP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£599K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£641K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£4.06M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£165.60M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48.7%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57.9%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52.2%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8484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2024-03-14T10:30:41Z</dcterms:modified>
  <cp:revision>133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