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79-460B-9B82-71B5FE459405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9-460B-9B82-71B5FE4594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8.3599999999999994E-2</c:v>
                </c:pt>
                <c:pt idx="1">
                  <c:v>7.3700000000000002E-2</c:v>
                </c:pt>
                <c:pt idx="2">
                  <c:v>0.1186</c:v>
                </c:pt>
                <c:pt idx="3">
                  <c:v>0.1237</c:v>
                </c:pt>
                <c:pt idx="4">
                  <c:v>0.2069</c:v>
                </c:pt>
                <c:pt idx="5">
                  <c:v>0.20669999999999999</c:v>
                </c:pt>
                <c:pt idx="6">
                  <c:v>0.18640000000000001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9-460B-9B82-71B5FE459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Crutches ME23UG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1.1809000000000001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A8D-4F1D-845B-D5DB07B9B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C0-44FD-AD12-15C3977E26AA}"/>
              </c:ext>
            </c:extLst>
          </c:dPt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0-44FD-AD12-15C3977E2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C0-44FD-AD12-15C3977E2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Crutches ME23UG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E72-41BB-A8E2-3FDC1EB9D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69-49CC-98A8-8FB03810218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9-49CC-98A8-8FB0381021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1.9400000000000001E-2</c:v>
                </c:pt>
                <c:pt idx="1">
                  <c:v>0.12790000000000001</c:v>
                </c:pt>
                <c:pt idx="2">
                  <c:v>0.2387</c:v>
                </c:pt>
                <c:pt idx="3">
                  <c:v>0.15429999999999999</c:v>
                </c:pt>
                <c:pt idx="4">
                  <c:v>0.21410000000000001</c:v>
                </c:pt>
                <c:pt idx="5">
                  <c:v>0.13689999999999999</c:v>
                </c:pt>
                <c:pt idx="6">
                  <c:v>0.10829999999999999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9-49CC-98A8-8FB038102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1.9400000000000001E-2</c:v>
                </c:pt>
                <c:pt idx="1">
                  <c:v>0.12790000000000001</c:v>
                </c:pt>
                <c:pt idx="2">
                  <c:v>0.2387</c:v>
                </c:pt>
                <c:pt idx="3">
                  <c:v>0.15429999999999999</c:v>
                </c:pt>
                <c:pt idx="4">
                  <c:v>0.21410000000000001</c:v>
                </c:pt>
                <c:pt idx="5">
                  <c:v>0.13689999999999999</c:v>
                </c:pt>
                <c:pt idx="6">
                  <c:v>0.10829999999999999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3A-4CDC-A590-7A1C8BF07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8.3599999999999994E-2</c:v>
                </c:pt>
                <c:pt idx="1">
                  <c:v>7.3700000000000002E-2</c:v>
                </c:pt>
                <c:pt idx="2">
                  <c:v>0.1186</c:v>
                </c:pt>
                <c:pt idx="3">
                  <c:v>0.1237</c:v>
                </c:pt>
                <c:pt idx="4">
                  <c:v>0.2069</c:v>
                </c:pt>
                <c:pt idx="5">
                  <c:v>0.20669999999999999</c:v>
                </c:pt>
                <c:pt idx="6">
                  <c:v>0.18640000000000001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30D-48C2-BC51-F1ADBE3F1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92-42FB-8896-225A94AF9334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2-42FB-8896-225A94AF93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0.35489999999999999</c:v>
                </c:pt>
                <c:pt idx="1">
                  <c:v>0.42720000000000002</c:v>
                </c:pt>
                <c:pt idx="2">
                  <c:v>0.2177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2-42FB-8896-225A94AF9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0.35489999999999999</c:v>
                </c:pt>
                <c:pt idx="1">
                  <c:v>0.42720000000000002</c:v>
                </c:pt>
                <c:pt idx="2">
                  <c:v>0.2177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BD-4346-99FD-3C545C2F7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81-4988-9E1A-64334496FCB6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1-4988-9E1A-64334496FC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0.31209999999999999</c:v>
                </c:pt>
                <c:pt idx="1">
                  <c:v>0.68779999999999997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1-4988-9E1A-64334496F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0.31209999999999999</c:v>
                </c:pt>
                <c:pt idx="1">
                  <c:v>0.68779999999999997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8FA-4666-9A8F-16837717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EA-4E17-AF96-C1A81258050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7AEA-4E17-AF96-C1A812580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0.121</c:v>
                </c:pt>
                <c:pt idx="1">
                  <c:v>3.7699999999999997E-2</c:v>
                </c:pt>
                <c:pt idx="2">
                  <c:v>0.21679999999999999</c:v>
                </c:pt>
                <c:pt idx="3">
                  <c:v>1.9900000000000001E-2</c:v>
                </c:pt>
                <c:pt idx="4">
                  <c:v>0.1489</c:v>
                </c:pt>
                <c:pt idx="5">
                  <c:v>0.13250000000000001</c:v>
                </c:pt>
                <c:pt idx="6">
                  <c:v>9.4799999999999995E-2</c:v>
                </c:pt>
                <c:pt idx="7">
                  <c:v>0.2281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A-4E17-AF96-C1A81258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1DF-46DB-9723-B527E826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D8-4179-B1B7-7F2C3A8E1735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8-4179-B1B7-7F2C3A8E1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0.2319</c:v>
                </c:pt>
                <c:pt idx="1">
                  <c:v>0.33040000000000003</c:v>
                </c:pt>
                <c:pt idx="2">
                  <c:v>0.18360000000000001</c:v>
                </c:pt>
                <c:pt idx="3">
                  <c:v>0.12089999999999999</c:v>
                </c:pt>
                <c:pt idx="4">
                  <c:v>9.9900000000000003E-2</c:v>
                </c:pt>
                <c:pt idx="5">
                  <c:v>1.7600000000000001E-2</c:v>
                </c:pt>
                <c:pt idx="6">
                  <c:v>1.55E-2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8-4179-B1B7-7F2C3A8E1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0.2319</c:v>
                </c:pt>
                <c:pt idx="1">
                  <c:v>0.33040000000000003</c:v>
                </c:pt>
                <c:pt idx="2">
                  <c:v>0.18360000000000001</c:v>
                </c:pt>
                <c:pt idx="3">
                  <c:v>0.12089999999999999</c:v>
                </c:pt>
                <c:pt idx="4">
                  <c:v>9.9900000000000003E-2</c:v>
                </c:pt>
                <c:pt idx="5">
                  <c:v>1.7600000000000001E-2</c:v>
                </c:pt>
                <c:pt idx="6">
                  <c:v>1.55E-2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589-4CF8-8C47-5D20560C7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3-4970-B9BA-F4B4081C1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37-4AF1-ABA8-308B79146AA1}"/>
              </c:ext>
            </c:extLst>
          </c:dPt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7-4AF1-ABA8-308B79146A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37-4AF1-ABA8-308B79146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Crutches ME23UG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45-47FF-A145-EB5B0DB5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3.2543320857683099E-2</c:v>
                </c:pt>
                <c:pt idx="1">
                  <c:v>0.72929385074112696</c:v>
                </c:pt>
                <c:pt idx="2">
                  <c:v>-0.43013684829572901</c:v>
                </c:pt>
                <c:pt idx="3">
                  <c:v>0.279697203739395</c:v>
                </c:pt>
                <c:pt idx="4">
                  <c:v>0.68849393755298904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5-443F-8FDF-40D87AD74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5-443F-8FDF-40D87AD74D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75-443F-8FDF-40D87AD74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Three Crutches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0.121</c:v>
                </c:pt>
                <c:pt idx="1">
                  <c:v>3.7699999999999997E-2</c:v>
                </c:pt>
                <c:pt idx="2">
                  <c:v>0.21679999999999999</c:v>
                </c:pt>
                <c:pt idx="3">
                  <c:v>1.9900000000000001E-2</c:v>
                </c:pt>
                <c:pt idx="4">
                  <c:v>0.1489</c:v>
                </c:pt>
                <c:pt idx="5">
                  <c:v>0.13250000000000001</c:v>
                </c:pt>
                <c:pt idx="6">
                  <c:v>9.4799999999999995E-2</c:v>
                </c:pt>
                <c:pt idx="7">
                  <c:v>0.2281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6-48AC-8CB3-6FE813B5F6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8.9599999999999999E-2</c:v>
                </c:pt>
                <c:pt idx="1">
                  <c:v>6.1199999999999997E-2</c:v>
                </c:pt>
                <c:pt idx="2">
                  <c:v>0.29020000000000001</c:v>
                </c:pt>
                <c:pt idx="3">
                  <c:v>0.1118</c:v>
                </c:pt>
                <c:pt idx="4">
                  <c:v>0.10979999999999999</c:v>
                </c:pt>
                <c:pt idx="5">
                  <c:v>0.1114</c:v>
                </c:pt>
                <c:pt idx="6">
                  <c:v>7.1400000000000005E-2</c:v>
                </c:pt>
                <c:pt idx="7">
                  <c:v>0.15409999999999999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6-48AC-8CB3-6FE813B5F6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Crutches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3.1399999999999997E-2</c:v>
                </c:pt>
                <c:pt idx="1">
                  <c:v>-2.35E-2</c:v>
                </c:pt>
                <c:pt idx="2">
                  <c:v>-7.3400000000000007E-2</c:v>
                </c:pt>
                <c:pt idx="3">
                  <c:v>-9.1899999999999996E-2</c:v>
                </c:pt>
                <c:pt idx="4">
                  <c:v>3.9100000000000003E-2</c:v>
                </c:pt>
                <c:pt idx="5">
                  <c:v>2.1100000000000001E-2</c:v>
                </c:pt>
                <c:pt idx="6">
                  <c:v>2.3400000000000001E-2</c:v>
                </c:pt>
                <c:pt idx="7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6-48AC-8CB3-6FE813B5F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10-4344-B48F-AED5042C7904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0-4344-B48F-AED5042C79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Crutches ME23UG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0.5484</c:v>
                </c:pt>
                <c:pt idx="1">
                  <c:v>0.29430000000000001</c:v>
                </c:pt>
                <c:pt idx="2">
                  <c:v>6.4799999999999996E-2</c:v>
                </c:pt>
                <c:pt idx="3">
                  <c:v>4.24E-2</c:v>
                </c:pt>
                <c:pt idx="4">
                  <c:v>4.99E-2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10-4344-B48F-AED5042C7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0.5484</c:v>
                </c:pt>
                <c:pt idx="1">
                  <c:v>0.29430000000000001</c:v>
                </c:pt>
                <c:pt idx="2">
                  <c:v>6.4799999999999996E-2</c:v>
                </c:pt>
                <c:pt idx="3">
                  <c:v>4.24E-2</c:v>
                </c:pt>
                <c:pt idx="4">
                  <c:v>4.99E-2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E04-4FBE-A86E-C87BE793E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AA-49DD-BDCF-3FAA380EB174}"/>
              </c:ext>
            </c:extLst>
          </c:dPt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19.5092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AA-49DD-BDCF-3FAA380EB1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05/02/2025 - 28/01/2026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Three Crutches ME23UG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20.690100000000001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AA-49DD-BDCF-3FAA380EB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16/02/2026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23.94%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£20.69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68.79%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Cuxton(2.87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ME23UG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Three Crutches ME23UG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42.73%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23.88%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20.70%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Three Crutches ME23UG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Crutches ME23UG for 05/02/2025 - 28/01/2026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Crutches ME23UG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Three Crutches ME23UG, who are the top 20 competitors from 1 Chains in 1 Miles for 05/02/2025 - 28/01/2026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Three Crutches ME23UG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Three Crutches ME23UG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Three Crutches ME23UG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£925K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£925K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£2.63M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£95.04M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1063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Three Crutches ME23UG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Crutches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12.10%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21.68%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14.89%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95247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15.41%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Crutches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3.14%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-2.35%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-7.34%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2.11%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Crutches ME23UG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12.10%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21.68%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14.89%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Three Crutches ME23UG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Three Crutches ME23UG and 1 Chains in 1 Miles from 05/02/2025 - 28/01/2026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Three Crutches ME23UG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Three Crutches ME23UG and 1 Chains in 1 Miles from 05/02/2025 - 28/01/2026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Crutches ME23UG and 1 Chains in 1 Miles from 05/02/2025 - 28/01/2026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Three Crutches ME23UG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05/02/2025 - 28/01/2026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Crutches ME23UG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1446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2026-02-16T16:30:39Z</dcterms:modified>
</cp:coreProperties>
</file>