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D3-457E-B5D2-10A55395CC49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7.5999999999999998E-2</c:v>
                </c:pt>
                <c:pt idx="1">
                  <c:v>8.8200000000000001E-2</c:v>
                </c:pt>
                <c:pt idx="2">
                  <c:v>0.10390000000000001</c:v>
                </c:pt>
                <c:pt idx="3">
                  <c:v>0.12740000000000001</c:v>
                </c:pt>
                <c:pt idx="4">
                  <c:v>0.193</c:v>
                </c:pt>
                <c:pt idx="5">
                  <c:v>0.21529999999999999</c:v>
                </c:pt>
                <c:pt idx="6">
                  <c:v>0.19589999999999999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3-457E-B5D2-10A55395CC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4.6300000000000001E-2</c:v>
                </c:pt>
                <c:pt idx="1">
                  <c:v>3.6400000000000002E-2</c:v>
                </c:pt>
                <c:pt idx="2">
                  <c:v>6.7799999999999999E-2</c:v>
                </c:pt>
                <c:pt idx="3">
                  <c:v>8.5599999999999996E-2</c:v>
                </c:pt>
                <c:pt idx="4">
                  <c:v>0.2223</c:v>
                </c:pt>
                <c:pt idx="5">
                  <c:v>0.3664</c:v>
                </c:pt>
                <c:pt idx="6">
                  <c:v>0.1749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D3-457E-B5D2-10A55395C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Grange Pub &amp; Dining Room W53XH</c:v>
                </c:pt>
                <c:pt idx="1">
                  <c:v>Rocket Acton W36BD</c:v>
                </c:pt>
              </c:strCache>
            </c:strRef>
          </c:cat>
          <c:val>
            <c:numRef>
              <c:f>'Sheet1'!$D$2:$D$18</c:f>
              <c:numCache>
                <c:formatCode>General</c:formatCode>
                <c:ptCount val="17"/>
                <c:pt idx="0">
                  <c:v>2.2223000000000002</c:v>
                </c:pt>
                <c:pt idx="1">
                  <c:v>2.1503000000000001</c:v>
                </c:pt>
                <c:pt idx="2">
                  <c:v>1.7867</c:v>
                </c:pt>
                <c:pt idx="3">
                  <c:v>1.0872999999999999</c:v>
                </c:pt>
                <c:pt idx="4">
                  <c:v>0.70589999999999997</c:v>
                </c:pt>
                <c:pt idx="5">
                  <c:v>0.4914</c:v>
                </c:pt>
                <c:pt idx="6">
                  <c:v>0.40629999999999999</c:v>
                </c:pt>
                <c:pt idx="7">
                  <c:v>0.38969999999999999</c:v>
                </c:pt>
                <c:pt idx="8">
                  <c:v>0.3705</c:v>
                </c:pt>
                <c:pt idx="9">
                  <c:v>0.25409999999999999</c:v>
                </c:pt>
                <c:pt idx="10">
                  <c:v>0.18779999999999999</c:v>
                </c:pt>
                <c:pt idx="11">
                  <c:v>-0.38219999999999998</c:v>
                </c:pt>
                <c:pt idx="12">
                  <c:v>-0.80940000000000001</c:v>
                </c:pt>
                <c:pt idx="13">
                  <c:v>-0.88290000000000002</c:v>
                </c:pt>
                <c:pt idx="14">
                  <c:v>-1.0087999999999999</c:v>
                </c:pt>
                <c:pt idx="15">
                  <c:v>-1.3311999999999999</c:v>
                </c:pt>
                <c:pt idx="16">
                  <c:v>-1.8077000000000001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DA-4ECE-A77E-29D9CE426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05-42E4-B273-FEE197C5AB26}"/>
              </c:ext>
            </c:extLst>
          </c:dPt>
          <c:cat>
            <c:strRef>
              <c:f>'Sheet1'!$A$2:$A$21</c:f>
              <c:strCache>
                <c:ptCount val="20"/>
                <c:pt idx="0">
                  <c:v>The Red Lion &amp; Pineapple W39BP</c:v>
                </c:pt>
                <c:pt idx="1">
                  <c:v>Vindinista W36DH</c:v>
                </c:pt>
                <c:pt idx="2">
                  <c:v>Windmill W36LG</c:v>
                </c:pt>
                <c:pt idx="3">
                  <c:v>The George &amp; Dragon W39DJ</c:v>
                </c:pt>
                <c:pt idx="4">
                  <c:v>Stag W45DA</c:v>
                </c:pt>
                <c:pt idx="5">
                  <c:v>Jonos W53LD</c:v>
                </c:pt>
                <c:pt idx="6">
                  <c:v>Swan W45HH</c:v>
                </c:pt>
                <c:pt idx="7">
                  <c:v>Grange Pub &amp; Dining Room W53XH</c:v>
                </c:pt>
                <c:pt idx="8">
                  <c:v>London Star Lounge W39NU</c:v>
                </c:pt>
                <c:pt idx="9">
                  <c:v>Station House W36BH</c:v>
                </c:pt>
                <c:pt idx="10">
                  <c:v>Springfield Ac W53RS</c:v>
                </c:pt>
                <c:pt idx="11">
                  <c:v>Bollo House (Chiswick) W45LR</c:v>
                </c:pt>
                <c:pt idx="12">
                  <c:v>Duke Of York W39NU</c:v>
                </c:pt>
                <c:pt idx="13">
                  <c:v>Greystoke (North Ealing) W53HU</c:v>
                </c:pt>
                <c:pt idx="14">
                  <c:v>West 5 Bar W54NB</c:v>
                </c:pt>
                <c:pt idx="15">
                  <c:v>Union Bar W45YA</c:v>
                </c:pt>
                <c:pt idx="16">
                  <c:v>Duke of Sussex (Chiswick) W45LF</c:v>
                </c:pt>
                <c:pt idx="17">
                  <c:v>Belvedere Acton W36QX</c:v>
                </c:pt>
                <c:pt idx="18">
                  <c:v>Rocket Acton W36BD</c:v>
                </c:pt>
                <c:pt idx="19">
                  <c:v>Aeronaut W39BH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7.4800000000000005E-2</c:v>
                </c:pt>
                <c:pt idx="1">
                  <c:v>0</c:v>
                </c:pt>
                <c:pt idx="2">
                  <c:v>5.7200000000000001E-2</c:v>
                </c:pt>
                <c:pt idx="3">
                  <c:v>1.9300000000000001E-2</c:v>
                </c:pt>
                <c:pt idx="4">
                  <c:v>1.3599999999999999E-2</c:v>
                </c:pt>
                <c:pt idx="5">
                  <c:v>0</c:v>
                </c:pt>
                <c:pt idx="6">
                  <c:v>0.12790000000000001</c:v>
                </c:pt>
                <c:pt idx="7">
                  <c:v>0.11940000000000001</c:v>
                </c:pt>
                <c:pt idx="8">
                  <c:v>8.9999999999999998E-4</c:v>
                </c:pt>
                <c:pt idx="9">
                  <c:v>0.14799999999999999</c:v>
                </c:pt>
                <c:pt idx="10">
                  <c:v>0</c:v>
                </c:pt>
                <c:pt idx="11">
                  <c:v>6.7299999999999999E-2</c:v>
                </c:pt>
                <c:pt idx="12">
                  <c:v>6.1999999999999998E-3</c:v>
                </c:pt>
                <c:pt idx="13">
                  <c:v>5.1400000000000001E-2</c:v>
                </c:pt>
                <c:pt idx="14">
                  <c:v>2.8400000000000002E-2</c:v>
                </c:pt>
                <c:pt idx="15">
                  <c:v>5.9299999999999999E-2</c:v>
                </c:pt>
                <c:pt idx="16">
                  <c:v>0.1138</c:v>
                </c:pt>
                <c:pt idx="17">
                  <c:v>2.5899999999999999E-2</c:v>
                </c:pt>
                <c:pt idx="18">
                  <c:v>3.4500000000000003E-2</c:v>
                </c:pt>
                <c:pt idx="19">
                  <c:v>5.1299999999999998E-2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5-42E4-B273-FEE197C5A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31/05/2023 - 22/05/2024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The Red Lion &amp; Pineapple W39BP</c:v>
                </c:pt>
                <c:pt idx="1">
                  <c:v>Vindinista W36DH</c:v>
                </c:pt>
                <c:pt idx="2">
                  <c:v>Windmill W36LG</c:v>
                </c:pt>
                <c:pt idx="3">
                  <c:v>The George &amp; Dragon W39DJ</c:v>
                </c:pt>
                <c:pt idx="4">
                  <c:v>Stag W45DA</c:v>
                </c:pt>
                <c:pt idx="5">
                  <c:v>Jonos W53LD</c:v>
                </c:pt>
                <c:pt idx="6">
                  <c:v>Swan W45HH</c:v>
                </c:pt>
                <c:pt idx="7">
                  <c:v>Grange Pub &amp; Dining Room W53XH</c:v>
                </c:pt>
                <c:pt idx="8">
                  <c:v>London Star Lounge W39NU</c:v>
                </c:pt>
                <c:pt idx="9">
                  <c:v>Station House W36BH</c:v>
                </c:pt>
                <c:pt idx="10">
                  <c:v>Springfield Ac W53RS</c:v>
                </c:pt>
                <c:pt idx="11">
                  <c:v>Bollo House (Chiswick) W45LR</c:v>
                </c:pt>
                <c:pt idx="12">
                  <c:v>Duke Of York W39NU</c:v>
                </c:pt>
                <c:pt idx="13">
                  <c:v>Greystoke (North Ealing) W53HU</c:v>
                </c:pt>
                <c:pt idx="14">
                  <c:v>West 5 Bar W54NB</c:v>
                </c:pt>
                <c:pt idx="15">
                  <c:v>Union Bar W45YA</c:v>
                </c:pt>
                <c:pt idx="16">
                  <c:v>Duke of Sussex (Chiswick) W45LF</c:v>
                </c:pt>
                <c:pt idx="17">
                  <c:v>Belvedere Acton W36QX</c:v>
                </c:pt>
                <c:pt idx="18">
                  <c:v>Rocket Acton W36BD</c:v>
                </c:pt>
                <c:pt idx="19">
                  <c:v>Aeronaut W39BH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8.8499999999999995E-2</c:v>
                </c:pt>
                <c:pt idx="1">
                  <c:v>1.0800000000000001E-2</c:v>
                </c:pt>
                <c:pt idx="2">
                  <c:v>6.7500000000000004E-2</c:v>
                </c:pt>
                <c:pt idx="3">
                  <c:v>2.6700000000000002E-2</c:v>
                </c:pt>
                <c:pt idx="4">
                  <c:v>2.0899999999999998E-2</c:v>
                </c:pt>
                <c:pt idx="5">
                  <c:v>5.4000000000000003E-3</c:v>
                </c:pt>
                <c:pt idx="6">
                  <c:v>0.13320000000000001</c:v>
                </c:pt>
                <c:pt idx="7">
                  <c:v>0.1222</c:v>
                </c:pt>
                <c:pt idx="8">
                  <c:v>3.2000000000000002E-3</c:v>
                </c:pt>
                <c:pt idx="9">
                  <c:v>0.1497</c:v>
                </c:pt>
                <c:pt idx="10">
                  <c:v>8.0000000000000004E-4</c:v>
                </c:pt>
                <c:pt idx="11">
                  <c:v>6.7000000000000004E-2</c:v>
                </c:pt>
                <c:pt idx="12">
                  <c:v>5.1999999999999998E-3</c:v>
                </c:pt>
                <c:pt idx="13">
                  <c:v>4.9799999999999997E-2</c:v>
                </c:pt>
                <c:pt idx="14">
                  <c:v>2.4199999999999999E-2</c:v>
                </c:pt>
                <c:pt idx="15">
                  <c:v>5.4899999999999997E-2</c:v>
                </c:pt>
                <c:pt idx="16">
                  <c:v>0.1084</c:v>
                </c:pt>
                <c:pt idx="17">
                  <c:v>1.38E-2</c:v>
                </c:pt>
                <c:pt idx="18">
                  <c:v>1.61E-2</c:v>
                </c:pt>
                <c:pt idx="19">
                  <c:v>3.0599999999999999E-2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5-42E4-B273-FEE197C5A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Red Lion &amp; Pineapple W39BP</c:v>
                </c:pt>
                <c:pt idx="1">
                  <c:v>Vindinista W36DH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1.37E-2</c:v>
                </c:pt>
                <c:pt idx="1">
                  <c:v>1.0800000000000001E-2</c:v>
                </c:pt>
                <c:pt idx="2">
                  <c:v>1.03E-2</c:v>
                </c:pt>
                <c:pt idx="3">
                  <c:v>7.4000000000000003E-3</c:v>
                </c:pt>
                <c:pt idx="4">
                  <c:v>7.3000000000000001E-3</c:v>
                </c:pt>
                <c:pt idx="5">
                  <c:v>5.4000000000000003E-3</c:v>
                </c:pt>
                <c:pt idx="6">
                  <c:v>5.3E-3</c:v>
                </c:pt>
                <c:pt idx="7">
                  <c:v>2.8E-3</c:v>
                </c:pt>
                <c:pt idx="8">
                  <c:v>2.3E-3</c:v>
                </c:pt>
                <c:pt idx="9">
                  <c:v>1.6999999999999999E-3</c:v>
                </c:pt>
                <c:pt idx="10">
                  <c:v>8.0000000000000004E-4</c:v>
                </c:pt>
                <c:pt idx="11">
                  <c:v>-2.9999999999999997E-4</c:v>
                </c:pt>
                <c:pt idx="12">
                  <c:v>-1E-3</c:v>
                </c:pt>
                <c:pt idx="13">
                  <c:v>-1.6000000000000001E-3</c:v>
                </c:pt>
                <c:pt idx="14">
                  <c:v>-4.1999999999999997E-3</c:v>
                </c:pt>
                <c:pt idx="15">
                  <c:v>-4.4000000000000003E-3</c:v>
                </c:pt>
                <c:pt idx="16">
                  <c:v>-5.4000000000000003E-3</c:v>
                </c:pt>
                <c:pt idx="17">
                  <c:v>-1.21E-2</c:v>
                </c:pt>
                <c:pt idx="18">
                  <c:v>-1.84E-2</c:v>
                </c:pt>
                <c:pt idx="19">
                  <c:v>-2.07E-2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1B9-4B0C-8AAE-1E5D990D2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6A-43A7-B36D-56BC62E4FF2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2.8899999999999999E-2</c:v>
                </c:pt>
                <c:pt idx="1">
                  <c:v>0.1323</c:v>
                </c:pt>
                <c:pt idx="2">
                  <c:v>0.22700000000000001</c:v>
                </c:pt>
                <c:pt idx="3">
                  <c:v>0.22589999999999999</c:v>
                </c:pt>
                <c:pt idx="4">
                  <c:v>0.24260000000000001</c:v>
                </c:pt>
                <c:pt idx="5">
                  <c:v>0.1008</c:v>
                </c:pt>
                <c:pt idx="6">
                  <c:v>4.2200000000000001E-2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A-43A7-B36D-56BC62E4FF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6.9400000000000003E-2</c:v>
                </c:pt>
                <c:pt idx="1">
                  <c:v>0.38929999999999998</c:v>
                </c:pt>
                <c:pt idx="2">
                  <c:v>0.26169999999999999</c:v>
                </c:pt>
                <c:pt idx="3">
                  <c:v>0.13089999999999999</c:v>
                </c:pt>
                <c:pt idx="4">
                  <c:v>9.98E-2</c:v>
                </c:pt>
                <c:pt idx="5">
                  <c:v>3.2000000000000001E-2</c:v>
                </c:pt>
                <c:pt idx="6">
                  <c:v>1.66E-2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A-43A7-B36D-56BC62E4F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4.0500000000000001E-2</c:v>
                </c:pt>
                <c:pt idx="1">
                  <c:v>0.25700000000000001</c:v>
                </c:pt>
                <c:pt idx="2">
                  <c:v>3.4700000000000002E-2</c:v>
                </c:pt>
                <c:pt idx="3">
                  <c:v>-9.5000000000000001E-2</c:v>
                </c:pt>
                <c:pt idx="4">
                  <c:v>-0.14280000000000001</c:v>
                </c:pt>
                <c:pt idx="5">
                  <c:v>-6.88E-2</c:v>
                </c:pt>
                <c:pt idx="6">
                  <c:v>-2.5600000000000001E-2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0EA-42C6-8820-8AD310C5C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-2.9700000000000001E-2</c:v>
                </c:pt>
                <c:pt idx="1">
                  <c:v>-5.1799999999999999E-2</c:v>
                </c:pt>
                <c:pt idx="2">
                  <c:v>-3.61E-2</c:v>
                </c:pt>
                <c:pt idx="3">
                  <c:v>-4.1799999999999997E-2</c:v>
                </c:pt>
                <c:pt idx="4">
                  <c:v>2.93E-2</c:v>
                </c:pt>
                <c:pt idx="5">
                  <c:v>0.15110000000000001</c:v>
                </c:pt>
                <c:pt idx="6">
                  <c:v>-2.1000000000000001E-2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6EA-44CF-A29C-778DCC360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B9-433C-A2D3-20B5401DAE15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0.29759999999999998</c:v>
                </c:pt>
                <c:pt idx="1">
                  <c:v>0.54310000000000003</c:v>
                </c:pt>
                <c:pt idx="2">
                  <c:v>0.15909999999999999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B9-433C-A2D3-20B5401DAE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0.29210000000000003</c:v>
                </c:pt>
                <c:pt idx="1">
                  <c:v>0.5101</c:v>
                </c:pt>
                <c:pt idx="2">
                  <c:v>0.1976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9-433C-A2D3-20B5401DA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-5.4999999999999997E-3</c:v>
                </c:pt>
                <c:pt idx="1">
                  <c:v>-3.3000000000000002E-2</c:v>
                </c:pt>
                <c:pt idx="2">
                  <c:v>3.85E-2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9F8-4503-8F61-589C04AA9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6E-4D5E-90E9-59CE07CF059F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0.31940000000000002</c:v>
                </c:pt>
                <c:pt idx="1">
                  <c:v>0.68049999999999999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E-4D5E-90E9-59CE07CF0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0.42609999999999998</c:v>
                </c:pt>
                <c:pt idx="1">
                  <c:v>0.57379999999999998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6E-4D5E-90E9-59CE07CF0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0.1067</c:v>
                </c:pt>
                <c:pt idx="1">
                  <c:v>-0.1067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04-49BD-AE54-5855BB581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1F-41C3-B4EC-1FDF46023D75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2.01E-2</c:v>
                </c:pt>
                <c:pt idx="1">
                  <c:v>7.1900000000000006E-2</c:v>
                </c:pt>
                <c:pt idx="2">
                  <c:v>8.1500000000000003E-2</c:v>
                </c:pt>
                <c:pt idx="3">
                  <c:v>0.11459999999999999</c:v>
                </c:pt>
                <c:pt idx="4">
                  <c:v>0.29070000000000001</c:v>
                </c:pt>
                <c:pt idx="5">
                  <c:v>7.1800000000000003E-2</c:v>
                </c:pt>
                <c:pt idx="6">
                  <c:v>6.2199999999999998E-2</c:v>
                </c:pt>
                <c:pt idx="7">
                  <c:v>0.2868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1F-41C3-B4EC-1FDF46023D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2.4500000000000001E-2</c:v>
                </c:pt>
                <c:pt idx="1">
                  <c:v>2.63E-2</c:v>
                </c:pt>
                <c:pt idx="2">
                  <c:v>5.1299999999999998E-2</c:v>
                </c:pt>
                <c:pt idx="3">
                  <c:v>1.8100000000000002E-2</c:v>
                </c:pt>
                <c:pt idx="4">
                  <c:v>0.34949999999999998</c:v>
                </c:pt>
                <c:pt idx="5">
                  <c:v>0.1125</c:v>
                </c:pt>
                <c:pt idx="6">
                  <c:v>0.23530000000000001</c:v>
                </c:pt>
                <c:pt idx="7">
                  <c:v>0.18210000000000001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1F-41C3-B4EC-1FDF46023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4.4000000000000003E-3</c:v>
                </c:pt>
                <c:pt idx="1">
                  <c:v>-4.5600000000000002E-2</c:v>
                </c:pt>
                <c:pt idx="2">
                  <c:v>-3.0200000000000001E-2</c:v>
                </c:pt>
                <c:pt idx="3">
                  <c:v>-9.6500000000000002E-2</c:v>
                </c:pt>
                <c:pt idx="4">
                  <c:v>5.8799999999999998E-2</c:v>
                </c:pt>
                <c:pt idx="5">
                  <c:v>4.07E-2</c:v>
                </c:pt>
                <c:pt idx="6">
                  <c:v>0.1731</c:v>
                </c:pt>
                <c:pt idx="7">
                  <c:v>-0.1047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96-45C0-827A-0B7D4FF5E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D7-4D7D-8408-F7F2D48E587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0.49159999999999998</c:v>
                </c:pt>
                <c:pt idx="1">
                  <c:v>0.16689999999999999</c:v>
                </c:pt>
                <c:pt idx="2">
                  <c:v>6.7199999999999996E-2</c:v>
                </c:pt>
                <c:pt idx="3">
                  <c:v>8.3400000000000002E-2</c:v>
                </c:pt>
                <c:pt idx="4">
                  <c:v>5.2400000000000002E-2</c:v>
                </c:pt>
                <c:pt idx="5">
                  <c:v>3.9699999999999999E-2</c:v>
                </c:pt>
                <c:pt idx="6">
                  <c:v>9.8500000000000004E-2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7-4D7D-8408-F7F2D48E58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0.2208</c:v>
                </c:pt>
                <c:pt idx="1">
                  <c:v>0.1988</c:v>
                </c:pt>
                <c:pt idx="2">
                  <c:v>7.1800000000000003E-2</c:v>
                </c:pt>
                <c:pt idx="3">
                  <c:v>0.20150000000000001</c:v>
                </c:pt>
                <c:pt idx="4">
                  <c:v>0.1346</c:v>
                </c:pt>
                <c:pt idx="5">
                  <c:v>4.9599999999999998E-2</c:v>
                </c:pt>
                <c:pt idx="6">
                  <c:v>0.1225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D7-4D7D-8408-F7F2D48E5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-0.27079999999999999</c:v>
                </c:pt>
                <c:pt idx="1">
                  <c:v>3.1899999999999998E-2</c:v>
                </c:pt>
                <c:pt idx="2">
                  <c:v>4.5999999999999999E-3</c:v>
                </c:pt>
                <c:pt idx="3">
                  <c:v>0.1181</c:v>
                </c:pt>
                <c:pt idx="4">
                  <c:v>8.2199999999999995E-2</c:v>
                </c:pt>
                <c:pt idx="5">
                  <c:v>9.9000000000000008E-3</c:v>
                </c:pt>
                <c:pt idx="6">
                  <c:v>2.4E-2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AEA-4E0E-A679-67EB69FA5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Aeronaut W39BH</c:v>
                </c:pt>
                <c:pt idx="1">
                  <c:v>The Red Lion &amp; Pineapple W39BP</c:v>
                </c:pt>
                <c:pt idx="2">
                  <c:v>Station House W36BH</c:v>
                </c:pt>
                <c:pt idx="3">
                  <c:v>The George &amp; Dragon W39DJ</c:v>
                </c:pt>
                <c:pt idx="4">
                  <c:v>Windmill W36LG</c:v>
                </c:pt>
                <c:pt idx="5">
                  <c:v>Grange Pub &amp; Dining Room W53XH</c:v>
                </c:pt>
                <c:pt idx="6">
                  <c:v>Swan W45HH</c:v>
                </c:pt>
                <c:pt idx="7">
                  <c:v>Greystoke (North Ealing) W53HU</c:v>
                </c:pt>
                <c:pt idx="8">
                  <c:v>Duke of Sussex (Chiswick) W45LF</c:v>
                </c:pt>
                <c:pt idx="9">
                  <c:v>West 5 Bar W54NB</c:v>
                </c:pt>
                <c:pt idx="10">
                  <c:v>Bollo House (Chiswick) W45LR</c:v>
                </c:pt>
                <c:pt idx="11">
                  <c:v>Rocket Acton W36BD</c:v>
                </c:pt>
                <c:pt idx="12">
                  <c:v>Belvedere Acton W36QX</c:v>
                </c:pt>
                <c:pt idx="13">
                  <c:v>Vindinista W36DH</c:v>
                </c:pt>
                <c:pt idx="14">
                  <c:v>Union Bar W45YA</c:v>
                </c:pt>
                <c:pt idx="15">
                  <c:v>Jonos W53LD</c:v>
                </c:pt>
                <c:pt idx="16">
                  <c:v>Stag W45DA</c:v>
                </c:pt>
                <c:pt idx="17">
                  <c:v>Duke Of York W39NU</c:v>
                </c:pt>
                <c:pt idx="18">
                  <c:v>Springfield Ac W53RS</c:v>
                </c:pt>
                <c:pt idx="19">
                  <c:v>London Star Lounge W39NU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0.33300000000000002</c:v>
                </c:pt>
                <c:pt idx="1">
                  <c:v>0.12939999999999999</c:v>
                </c:pt>
                <c:pt idx="2">
                  <c:v>0.12540000000000001</c:v>
                </c:pt>
                <c:pt idx="3">
                  <c:v>8.5900000000000004E-2</c:v>
                </c:pt>
                <c:pt idx="4">
                  <c:v>6.0900000000000003E-2</c:v>
                </c:pt>
                <c:pt idx="5">
                  <c:v>4.7199999999999999E-2</c:v>
                </c:pt>
                <c:pt idx="6">
                  <c:v>4.0800000000000003E-2</c:v>
                </c:pt>
                <c:pt idx="7">
                  <c:v>3.8699999999999998E-2</c:v>
                </c:pt>
                <c:pt idx="8">
                  <c:v>3.5000000000000003E-2</c:v>
                </c:pt>
                <c:pt idx="9">
                  <c:v>2.1499999999999998E-2</c:v>
                </c:pt>
                <c:pt idx="10">
                  <c:v>1.6899999999999998E-2</c:v>
                </c:pt>
                <c:pt idx="11">
                  <c:v>1.6500000000000001E-2</c:v>
                </c:pt>
                <c:pt idx="12">
                  <c:v>1.6400000000000001E-2</c:v>
                </c:pt>
                <c:pt idx="13">
                  <c:v>1.0200000000000001E-2</c:v>
                </c:pt>
                <c:pt idx="14">
                  <c:v>7.7000000000000002E-3</c:v>
                </c:pt>
                <c:pt idx="15">
                  <c:v>6.7999999999999996E-3</c:v>
                </c:pt>
                <c:pt idx="16">
                  <c:v>5.7000000000000002E-3</c:v>
                </c:pt>
                <c:pt idx="17">
                  <c:v>1.1999999999999999E-3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B-49EE-93B0-3DE819FF4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0C-40C5-98F0-69E224BF1265}"/>
              </c:ext>
            </c:extLst>
          </c:dPt>
          <c:cat>
            <c:strRef>
              <c:f>'Sheet1'!$A$2:$A$21</c:f>
              <c:strCache>
                <c:ptCount val="20"/>
                <c:pt idx="0">
                  <c:v>Windmill W36LG</c:v>
                </c:pt>
                <c:pt idx="1">
                  <c:v>The George &amp; Dragon W39DJ</c:v>
                </c:pt>
                <c:pt idx="2">
                  <c:v>Swan W45HH</c:v>
                </c:pt>
                <c:pt idx="3">
                  <c:v>The Red Lion &amp; Pineapple W39BP</c:v>
                </c:pt>
                <c:pt idx="4">
                  <c:v>Vindinista W36DH</c:v>
                </c:pt>
                <c:pt idx="5">
                  <c:v>Jonos W53LD</c:v>
                </c:pt>
                <c:pt idx="6">
                  <c:v>Duke of Sussex (Chiswick) W45LF</c:v>
                </c:pt>
                <c:pt idx="7">
                  <c:v>West 5 Bar W54NB</c:v>
                </c:pt>
                <c:pt idx="8">
                  <c:v>Union Bar W45YA</c:v>
                </c:pt>
                <c:pt idx="9">
                  <c:v>Bollo House (Chiswick) W45LR</c:v>
                </c:pt>
                <c:pt idx="10">
                  <c:v>Stag W45DA</c:v>
                </c:pt>
                <c:pt idx="11">
                  <c:v>Greystoke (North Ealing) W53HU</c:v>
                </c:pt>
                <c:pt idx="12">
                  <c:v>Springfield Ac W53RS</c:v>
                </c:pt>
                <c:pt idx="13">
                  <c:v>London Star Lounge W39NU</c:v>
                </c:pt>
                <c:pt idx="14">
                  <c:v>Station House W36BH</c:v>
                </c:pt>
                <c:pt idx="15">
                  <c:v>Duke Of York W39NU</c:v>
                </c:pt>
                <c:pt idx="16">
                  <c:v>Grange Pub &amp; Dining Room W53XH</c:v>
                </c:pt>
                <c:pt idx="17">
                  <c:v>Rocket Acton W36BD</c:v>
                </c:pt>
                <c:pt idx="18">
                  <c:v>Belvedere Acton W36QX</c:v>
                </c:pt>
                <c:pt idx="19">
                  <c:v>Aeronaut W39BH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7.3800000000000004E-2</c:v>
                </c:pt>
                <c:pt idx="1">
                  <c:v>4.4999999999999998E-2</c:v>
                </c:pt>
                <c:pt idx="2">
                  <c:v>4.0099999999999997E-2</c:v>
                </c:pt>
                <c:pt idx="3">
                  <c:v>0.1135</c:v>
                </c:pt>
                <c:pt idx="4">
                  <c:v>0</c:v>
                </c:pt>
                <c:pt idx="5">
                  <c:v>0</c:v>
                </c:pt>
                <c:pt idx="6">
                  <c:v>3.73E-2</c:v>
                </c:pt>
                <c:pt idx="7">
                  <c:v>1.67E-2</c:v>
                </c:pt>
                <c:pt idx="8">
                  <c:v>7.1999999999999998E-3</c:v>
                </c:pt>
                <c:pt idx="9">
                  <c:v>2.7099999999999999E-2</c:v>
                </c:pt>
                <c:pt idx="10">
                  <c:v>4.1999999999999997E-3</c:v>
                </c:pt>
                <c:pt idx="11">
                  <c:v>3.2300000000000002E-2</c:v>
                </c:pt>
                <c:pt idx="12">
                  <c:v>0</c:v>
                </c:pt>
                <c:pt idx="13">
                  <c:v>2.0000000000000001E-4</c:v>
                </c:pt>
                <c:pt idx="14">
                  <c:v>0.1394</c:v>
                </c:pt>
                <c:pt idx="15">
                  <c:v>2.3E-3</c:v>
                </c:pt>
                <c:pt idx="16">
                  <c:v>6.6799999999999998E-2</c:v>
                </c:pt>
                <c:pt idx="17">
                  <c:v>2.8000000000000001E-2</c:v>
                </c:pt>
                <c:pt idx="18">
                  <c:v>3.2399999999999998E-2</c:v>
                </c:pt>
                <c:pt idx="19">
                  <c:v>0.33279999999999998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C-40C5-98F0-69E224BF12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31/05/2023 - 22/05/2024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Windmill W36LG</c:v>
                </c:pt>
                <c:pt idx="1">
                  <c:v>The George &amp; Dragon W39DJ</c:v>
                </c:pt>
                <c:pt idx="2">
                  <c:v>Swan W45HH</c:v>
                </c:pt>
                <c:pt idx="3">
                  <c:v>The Red Lion &amp; Pineapple W39BP</c:v>
                </c:pt>
                <c:pt idx="4">
                  <c:v>Vindinista W36DH</c:v>
                </c:pt>
                <c:pt idx="5">
                  <c:v>Jonos W53LD</c:v>
                </c:pt>
                <c:pt idx="6">
                  <c:v>Duke of Sussex (Chiswick) W45LF</c:v>
                </c:pt>
                <c:pt idx="7">
                  <c:v>West 5 Bar W54NB</c:v>
                </c:pt>
                <c:pt idx="8">
                  <c:v>Union Bar W45YA</c:v>
                </c:pt>
                <c:pt idx="9">
                  <c:v>Bollo House (Chiswick) W45LR</c:v>
                </c:pt>
                <c:pt idx="10">
                  <c:v>Stag W45DA</c:v>
                </c:pt>
                <c:pt idx="11">
                  <c:v>Greystoke (North Ealing) W53HU</c:v>
                </c:pt>
                <c:pt idx="12">
                  <c:v>Springfield Ac W53RS</c:v>
                </c:pt>
                <c:pt idx="13">
                  <c:v>London Star Lounge W39NU</c:v>
                </c:pt>
                <c:pt idx="14">
                  <c:v>Station House W36BH</c:v>
                </c:pt>
                <c:pt idx="15">
                  <c:v>Duke Of York W39NU</c:v>
                </c:pt>
                <c:pt idx="16">
                  <c:v>Grange Pub &amp; Dining Room W53XH</c:v>
                </c:pt>
                <c:pt idx="17">
                  <c:v>Rocket Acton W36BD</c:v>
                </c:pt>
                <c:pt idx="18">
                  <c:v>Belvedere Acton W36QX</c:v>
                </c:pt>
                <c:pt idx="19">
                  <c:v>Aeronaut W39BH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0.1148</c:v>
                </c:pt>
                <c:pt idx="1">
                  <c:v>7.0800000000000002E-2</c:v>
                </c:pt>
                <c:pt idx="2">
                  <c:v>5.8000000000000003E-2</c:v>
                </c:pt>
                <c:pt idx="3">
                  <c:v>0.12770000000000001</c:v>
                </c:pt>
                <c:pt idx="4">
                  <c:v>1.1299999999999999E-2</c:v>
                </c:pt>
                <c:pt idx="5">
                  <c:v>9.4000000000000004E-3</c:v>
                </c:pt>
                <c:pt idx="6">
                  <c:v>4.5100000000000001E-2</c:v>
                </c:pt>
                <c:pt idx="7">
                  <c:v>2.1299999999999999E-2</c:v>
                </c:pt>
                <c:pt idx="8">
                  <c:v>9.1999999999999998E-3</c:v>
                </c:pt>
                <c:pt idx="9">
                  <c:v>2.87E-2</c:v>
                </c:pt>
                <c:pt idx="10">
                  <c:v>4.7000000000000002E-3</c:v>
                </c:pt>
                <c:pt idx="11">
                  <c:v>3.2500000000000001E-2</c:v>
                </c:pt>
                <c:pt idx="12">
                  <c:v>0</c:v>
                </c:pt>
                <c:pt idx="13">
                  <c:v>0</c:v>
                </c:pt>
                <c:pt idx="14">
                  <c:v>0.1386</c:v>
                </c:pt>
                <c:pt idx="15">
                  <c:v>1.4E-3</c:v>
                </c:pt>
                <c:pt idx="16">
                  <c:v>6.2199999999999998E-2</c:v>
                </c:pt>
                <c:pt idx="17">
                  <c:v>1.84E-2</c:v>
                </c:pt>
                <c:pt idx="18">
                  <c:v>1.6799999999999999E-2</c:v>
                </c:pt>
                <c:pt idx="19">
                  <c:v>0.22819999999999999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0C-40C5-98F0-69E224BF1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Windmill W36LG</c:v>
                </c:pt>
                <c:pt idx="1">
                  <c:v>The George &amp; Dragon W39DJ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4.1000000000000002E-2</c:v>
                </c:pt>
                <c:pt idx="1">
                  <c:v>2.58E-2</c:v>
                </c:pt>
                <c:pt idx="2">
                  <c:v>1.7899999999999999E-2</c:v>
                </c:pt>
                <c:pt idx="3">
                  <c:v>1.4200000000000001E-2</c:v>
                </c:pt>
                <c:pt idx="4">
                  <c:v>1.1299999999999999E-2</c:v>
                </c:pt>
                <c:pt idx="5">
                  <c:v>9.4000000000000004E-3</c:v>
                </c:pt>
                <c:pt idx="6">
                  <c:v>7.7999999999999996E-3</c:v>
                </c:pt>
                <c:pt idx="7">
                  <c:v>4.5999999999999999E-3</c:v>
                </c:pt>
                <c:pt idx="8">
                  <c:v>2E-3</c:v>
                </c:pt>
                <c:pt idx="9">
                  <c:v>1.6000000000000001E-3</c:v>
                </c:pt>
                <c:pt idx="10">
                  <c:v>5.0000000000000001E-4</c:v>
                </c:pt>
                <c:pt idx="11">
                  <c:v>2.0000000000000001E-4</c:v>
                </c:pt>
                <c:pt idx="12">
                  <c:v>0</c:v>
                </c:pt>
                <c:pt idx="13">
                  <c:v>-2.0000000000000001E-4</c:v>
                </c:pt>
                <c:pt idx="14">
                  <c:v>-8.0000000000000004E-4</c:v>
                </c:pt>
                <c:pt idx="15">
                  <c:v>-8.9999999999999998E-4</c:v>
                </c:pt>
                <c:pt idx="16">
                  <c:v>-4.5999999999999999E-3</c:v>
                </c:pt>
                <c:pt idx="17">
                  <c:v>-9.5999999999999992E-3</c:v>
                </c:pt>
                <c:pt idx="18">
                  <c:v>-1.5599999999999999E-2</c:v>
                </c:pt>
                <c:pt idx="19">
                  <c:v>-0.1046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38C-4DAC-BD23-7ACA3ED19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C6-4BA5-8BB1-3B5AE86551DB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0.50319999999999998</c:v>
                </c:pt>
                <c:pt idx="1">
                  <c:v>0.29409999999999997</c:v>
                </c:pt>
                <c:pt idx="2">
                  <c:v>8.6099999999999996E-2</c:v>
                </c:pt>
                <c:pt idx="3">
                  <c:v>5.7599999999999998E-2</c:v>
                </c:pt>
                <c:pt idx="4">
                  <c:v>5.8599999999999999E-2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C6-4BA5-8BB1-3B5AE86551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Aeronaut W39BH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0.48249999999999998</c:v>
                </c:pt>
                <c:pt idx="1">
                  <c:v>0.35549999999999998</c:v>
                </c:pt>
                <c:pt idx="2">
                  <c:v>9.8699999999999996E-2</c:v>
                </c:pt>
                <c:pt idx="3">
                  <c:v>4.2299999999999997E-2</c:v>
                </c:pt>
                <c:pt idx="4">
                  <c:v>2.06E-2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C6-4BA5-8BB1-3B5AE8655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-2.07E-2</c:v>
                </c:pt>
                <c:pt idx="1">
                  <c:v>6.1400000000000003E-2</c:v>
                </c:pt>
                <c:pt idx="2">
                  <c:v>1.26E-2</c:v>
                </c:pt>
                <c:pt idx="3">
                  <c:v>-1.5299999999999999E-2</c:v>
                </c:pt>
                <c:pt idx="4">
                  <c:v>-3.7999999999999999E-2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C0E-4BA9-9F81-D5B27259E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01/06/2022 - 24/05/2023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5E-4570-A566-818BAD16E62E}"/>
              </c:ext>
            </c:extLst>
          </c:dPt>
          <c:cat>
            <c:strRef>
              <c:f>'Sheet1'!$A$2:$A$18</c:f>
              <c:strCache>
                <c:ptCount val="17"/>
                <c:pt idx="0">
                  <c:v>Grange Pub &amp; Dining Room W53XH</c:v>
                </c:pt>
                <c:pt idx="1">
                  <c:v>Rocket Acton W36BD</c:v>
                </c:pt>
                <c:pt idx="2">
                  <c:v>Windmill W36LG</c:v>
                </c:pt>
                <c:pt idx="3">
                  <c:v>Swan W45HH</c:v>
                </c:pt>
                <c:pt idx="4">
                  <c:v>The Red Lion &amp; Pineapple W39BP</c:v>
                </c:pt>
                <c:pt idx="5">
                  <c:v>Duke Of York W39NU</c:v>
                </c:pt>
                <c:pt idx="6">
                  <c:v>Greystoke (North Ealing) W53HU</c:v>
                </c:pt>
                <c:pt idx="7">
                  <c:v>Union Bar W45YA</c:v>
                </c:pt>
                <c:pt idx="8">
                  <c:v>London Star Lounge W39NU</c:v>
                </c:pt>
                <c:pt idx="9">
                  <c:v>Bollo House (Chiswick) W45LR</c:v>
                </c:pt>
                <c:pt idx="10">
                  <c:v>The George &amp; Dragon W39DJ</c:v>
                </c:pt>
                <c:pt idx="11">
                  <c:v>West 5 Bar W54NB</c:v>
                </c:pt>
                <c:pt idx="12">
                  <c:v>Aeronaut W39BH</c:v>
                </c:pt>
                <c:pt idx="13">
                  <c:v>Duke of Sussex (Chiswick) W45LF</c:v>
                </c:pt>
                <c:pt idx="14">
                  <c:v>Belvedere Acton W36QX</c:v>
                </c:pt>
                <c:pt idx="15">
                  <c:v>Stag W45DA</c:v>
                </c:pt>
                <c:pt idx="16">
                  <c:v>Station House W36BH</c:v>
                </c:pt>
              </c:strCache>
            </c:strRef>
          </c:cat>
          <c:val>
            <c:numRef>
              <c:f>'Sheet1'!$B$2:$B$18</c:f>
              <c:numCache>
                <c:formatCode>General</c:formatCode>
                <c:ptCount val="17"/>
                <c:pt idx="0">
                  <c:v>20.059899999999999</c:v>
                </c:pt>
                <c:pt idx="1">
                  <c:v>13.701000000000001</c:v>
                </c:pt>
                <c:pt idx="2">
                  <c:v>9.1485000000000003</c:v>
                </c:pt>
                <c:pt idx="3">
                  <c:v>37.720799999999997</c:v>
                </c:pt>
                <c:pt idx="4">
                  <c:v>6.0368000000000004</c:v>
                </c:pt>
                <c:pt idx="5">
                  <c:v>30.1</c:v>
                </c:pt>
                <c:pt idx="6">
                  <c:v>11.725899999999999</c:v>
                </c:pt>
                <c:pt idx="7">
                  <c:v>17.495200000000001</c:v>
                </c:pt>
                <c:pt idx="8">
                  <c:v>17.929600000000001</c:v>
                </c:pt>
                <c:pt idx="9">
                  <c:v>18.8752</c:v>
                </c:pt>
                <c:pt idx="10">
                  <c:v>11.2761</c:v>
                </c:pt>
                <c:pt idx="11">
                  <c:v>9.8557000000000006</c:v>
                </c:pt>
                <c:pt idx="12">
                  <c:v>13.7073</c:v>
                </c:pt>
                <c:pt idx="13">
                  <c:v>25.977</c:v>
                </c:pt>
                <c:pt idx="14">
                  <c:v>10.2271</c:v>
                </c:pt>
                <c:pt idx="15">
                  <c:v>10.6546</c:v>
                </c:pt>
                <c:pt idx="16">
                  <c:v>29.1325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E-4570-A566-818BAD16E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31/05/2023 - 22/05/2024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'Sheet1'!$A$2:$A$18</c:f>
              <c:strCache>
                <c:ptCount val="17"/>
                <c:pt idx="0">
                  <c:v>Grange Pub &amp; Dining Room W53XH</c:v>
                </c:pt>
                <c:pt idx="1">
                  <c:v>Rocket Acton W36BD</c:v>
                </c:pt>
                <c:pt idx="2">
                  <c:v>Windmill W36LG</c:v>
                </c:pt>
                <c:pt idx="3">
                  <c:v>Swan W45HH</c:v>
                </c:pt>
                <c:pt idx="4">
                  <c:v>The Red Lion &amp; Pineapple W39BP</c:v>
                </c:pt>
                <c:pt idx="5">
                  <c:v>Duke Of York W39NU</c:v>
                </c:pt>
                <c:pt idx="6">
                  <c:v>Greystoke (North Ealing) W53HU</c:v>
                </c:pt>
                <c:pt idx="7">
                  <c:v>Union Bar W45YA</c:v>
                </c:pt>
                <c:pt idx="8">
                  <c:v>London Star Lounge W39NU</c:v>
                </c:pt>
                <c:pt idx="9">
                  <c:v>Bollo House (Chiswick) W45LR</c:v>
                </c:pt>
                <c:pt idx="10">
                  <c:v>The George &amp; Dragon W39DJ</c:v>
                </c:pt>
                <c:pt idx="11">
                  <c:v>West 5 Bar W54NB</c:v>
                </c:pt>
                <c:pt idx="12">
                  <c:v>Aeronaut W39BH</c:v>
                </c:pt>
                <c:pt idx="13">
                  <c:v>Duke of Sussex (Chiswick) W45LF</c:v>
                </c:pt>
                <c:pt idx="14">
                  <c:v>Belvedere Acton W36QX</c:v>
                </c:pt>
                <c:pt idx="15">
                  <c:v>Stag W45DA</c:v>
                </c:pt>
                <c:pt idx="16">
                  <c:v>Station House W36BH</c:v>
                </c:pt>
              </c:strCache>
            </c:strRef>
          </c:cat>
          <c:val>
            <c:numRef>
              <c:f>'Sheet1'!$C$2:$C$18</c:f>
              <c:numCache>
                <c:formatCode>General</c:formatCode>
                <c:ptCount val="17"/>
                <c:pt idx="0">
                  <c:v>22.2822</c:v>
                </c:pt>
                <c:pt idx="1">
                  <c:v>15.8513</c:v>
                </c:pt>
                <c:pt idx="2">
                  <c:v>10.9352</c:v>
                </c:pt>
                <c:pt idx="3">
                  <c:v>38.808100000000003</c:v>
                </c:pt>
                <c:pt idx="4">
                  <c:v>6.7427000000000001</c:v>
                </c:pt>
                <c:pt idx="5">
                  <c:v>30.5914</c:v>
                </c:pt>
                <c:pt idx="6">
                  <c:v>12.132199999999999</c:v>
                </c:pt>
                <c:pt idx="7">
                  <c:v>17.884899999999998</c:v>
                </c:pt>
                <c:pt idx="8">
                  <c:v>18.3001</c:v>
                </c:pt>
                <c:pt idx="9">
                  <c:v>19.129300000000001</c:v>
                </c:pt>
                <c:pt idx="10">
                  <c:v>11.463900000000001</c:v>
                </c:pt>
                <c:pt idx="11">
                  <c:v>9.4734999999999996</c:v>
                </c:pt>
                <c:pt idx="12">
                  <c:v>12.8979</c:v>
                </c:pt>
                <c:pt idx="13">
                  <c:v>25.094100000000001</c:v>
                </c:pt>
                <c:pt idx="14">
                  <c:v>9.2182999999999993</c:v>
                </c:pt>
                <c:pt idx="15">
                  <c:v>9.3233999999999995</c:v>
                </c:pt>
                <c:pt idx="16">
                  <c:v>27.3248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E-4570-A566-818BAD16E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13/06/2024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W39DJ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The George &amp; Dragon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28.69%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£12.90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57.39%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Acton Town(0.68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W39BH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Laine Pub Company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2446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Aeronaut W39BH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W39BP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Red Lion &amp; Pineapple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Station House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W36BH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51.02%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38.93%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25 to 34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36.65%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JD Wetherspoon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0741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17280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Aeronaut W39BH and 97 Chains in 1 Miles from 31/05/2023 - 22/05/2024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Aeronaut W39BH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7301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Aeronaut W39BH for 31/05/2023 - 22/05/2024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Aeronaut W39BH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Aeronaut W39BH, who are the top 20 competitors from 97 Chains in 1 Miles for 31/05/2023 - 22/05/2024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Aeronaut W39BH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Aeronaut W39BH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Aeronaut W39BH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£3.54M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£8.40M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£34.41M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£608.78M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Aeronaut W39BH and 97 Chains in 1 Miles from 31/05/2023 - 22/05/2024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Aeronaut W39BH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Aeronaut W39BH and 97 Chains in 1 Miles from 31/05/2023 - 22/05/2024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Aeronaut W39BH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Aeronaut W39BH and 97 Chains in 1 Miles from 31/05/2023 - 22/05/2024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Aeronaut W39BH and 97 Chains in 1 Miles from 31/05/2023 - 22/05/2024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Aeronaut W39BH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7559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Aeronaut W39BH and 97 Chains in 1 Miles from 31/05/2023 - 22/05/2024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Aeronaut W39BH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7604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Aeronaut W39BH and 97 Chains in 1 Miles from 31/05/2023 - 22/05/2024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Aeronaut W39BH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7604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Aeronaut W39BH and 97 Chains in 1 Miles from 31/05/2023 - 22/05/2024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Aeronaut W39BH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Aeronaut W39BH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31/05/2023 - 22/05/2024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2446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Aeronaut W39BH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17280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1179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2024-06-13T09:41:03Z</dcterms:modified>
</cp:coreProperties>
</file>