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3E9-4303-9CCA-2D678B8ECB40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9.6199999999999994E-2</c:v>
                </c:pt>
                <c:pt idx="1">
                  <c:v>0.1096</c:v>
                </c:pt>
                <c:pt idx="2">
                  <c:v>0.12379999999999999</c:v>
                </c:pt>
                <c:pt idx="3">
                  <c:v>0.1298</c:v>
                </c:pt>
                <c:pt idx="4">
                  <c:v>0.1825</c:v>
                </c:pt>
                <c:pt idx="5">
                  <c:v>0.2261</c:v>
                </c:pt>
                <c:pt idx="6">
                  <c:v>0.13170000000000001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E9-4303-9CCA-2D678B8ECB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Seale Arms TQ69SA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0.1042</c:v>
                </c:pt>
                <c:pt idx="1">
                  <c:v>7.4499999999999997E-2</c:v>
                </c:pt>
                <c:pt idx="2">
                  <c:v>0.09</c:v>
                </c:pt>
                <c:pt idx="3">
                  <c:v>8.2000000000000003E-2</c:v>
                </c:pt>
                <c:pt idx="4">
                  <c:v>0.20530000000000001</c:v>
                </c:pt>
                <c:pt idx="5">
                  <c:v>0.26700000000000002</c:v>
                </c:pt>
                <c:pt idx="6">
                  <c:v>0.17660000000000001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E9-4303-9CCA-2D678B8EC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Bayards Cove Inn TQ69AN</c:v>
                </c:pt>
                <c:pt idx="1">
                  <c:v>Floating Bridge Dartmouth TQ69PQ</c:v>
                </c:pt>
              </c:strCache>
            </c:strRef>
          </c:cat>
          <c:val>
            <c:numRef>
              <c:f>'Sheet1'!$D$2:$D$20</c:f>
              <c:numCache>
                <c:formatCode>General</c:formatCode>
                <c:ptCount val="19"/>
                <c:pt idx="0">
                  <c:v>11.8393</c:v>
                </c:pt>
                <c:pt idx="1">
                  <c:v>2.6558000000000002</c:v>
                </c:pt>
                <c:pt idx="2">
                  <c:v>1.5088999999999999</c:v>
                </c:pt>
                <c:pt idx="3">
                  <c:v>1.4041999999999999</c:v>
                </c:pt>
                <c:pt idx="4">
                  <c:v>1.3815</c:v>
                </c:pt>
                <c:pt idx="5">
                  <c:v>1.1989000000000001</c:v>
                </c:pt>
                <c:pt idx="6">
                  <c:v>1.1728000000000001</c:v>
                </c:pt>
                <c:pt idx="7">
                  <c:v>0.92200000000000004</c:v>
                </c:pt>
                <c:pt idx="8">
                  <c:v>0.87929999999999997</c:v>
                </c:pt>
                <c:pt idx="9">
                  <c:v>0.86399999999999999</c:v>
                </c:pt>
                <c:pt idx="10">
                  <c:v>0.65100000000000002</c:v>
                </c:pt>
                <c:pt idx="11">
                  <c:v>0.21179999999999999</c:v>
                </c:pt>
                <c:pt idx="12">
                  <c:v>-0.36980000000000002</c:v>
                </c:pt>
                <c:pt idx="13">
                  <c:v>-0.67359999999999998</c:v>
                </c:pt>
                <c:pt idx="14">
                  <c:v>-0.99480000000000002</c:v>
                </c:pt>
                <c:pt idx="15">
                  <c:v>-1.2037</c:v>
                </c:pt>
                <c:pt idx="16">
                  <c:v>-1.5169999999999999</c:v>
                </c:pt>
                <c:pt idx="17">
                  <c:v>-2.6116000000000001</c:v>
                </c:pt>
                <c:pt idx="18">
                  <c:v>-3.6747999999999998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A70-4894-82CF-F55CC46CA8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49E-498D-88D6-34665824747B}"/>
              </c:ext>
            </c:extLst>
          </c:dPt>
          <c:cat>
            <c:strRef>
              <c:f>'Sheet1'!$A$2:$A$21</c:f>
              <c:strCache>
                <c:ptCount val="20"/>
                <c:pt idx="0">
                  <c:v>Rockfish Dartmouth TQ69BH</c:v>
                </c:pt>
                <c:pt idx="1">
                  <c:v>Seale Arms TQ69SA</c:v>
                </c:pt>
                <c:pt idx="2">
                  <c:v>Central Amenities Fund TQ60HJ</c:v>
                </c:pt>
                <c:pt idx="3">
                  <c:v>Dartmouth Yacht Club TQ69BB</c:v>
                </c:pt>
                <c:pt idx="4">
                  <c:v>Spice Merchant TQ69DJ</c:v>
                </c:pt>
                <c:pt idx="5">
                  <c:v>Floating Bridge Dartmouth TQ69PQ</c:v>
                </c:pt>
                <c:pt idx="6">
                  <c:v>Tsang Restaurant TQ69AB</c:v>
                </c:pt>
                <c:pt idx="7">
                  <c:v>George &amp; Dragon TQ69NG</c:v>
                </c:pt>
                <c:pt idx="8">
                  <c:v>Sail Loft TQ69DR</c:v>
                </c:pt>
                <c:pt idx="9">
                  <c:v>Crab And Bucket TQ69BH</c:v>
                </c:pt>
                <c:pt idx="10">
                  <c:v>Dartmouth &amp; District Conservative Club TQ69SA</c:v>
                </c:pt>
                <c:pt idx="11">
                  <c:v>Dartmouth A F C TQ69LW</c:v>
                </c:pt>
                <c:pt idx="12">
                  <c:v>Dartmouth Arms Dartmouth TQ69AN</c:v>
                </c:pt>
                <c:pt idx="13">
                  <c:v>Vinos Pizzeria TQ69RT</c:v>
                </c:pt>
                <c:pt idx="14">
                  <c:v>Seven Stars TQ69QR</c:v>
                </c:pt>
                <c:pt idx="15">
                  <c:v>Dolphin Dartmouth TQ69QE</c:v>
                </c:pt>
                <c:pt idx="16">
                  <c:v>Bar 1620 TQ69AA</c:v>
                </c:pt>
                <c:pt idx="17">
                  <c:v>Market House Inn Dartmouth TQ69QE</c:v>
                </c:pt>
                <c:pt idx="18">
                  <c:v>Bayards Cove Inn TQ69AN</c:v>
                </c:pt>
                <c:pt idx="19">
                  <c:v>Royal Castle Hotel TQ69PS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0.21940000000000001</c:v>
                </c:pt>
                <c:pt idx="1">
                  <c:v>6.9999999999999999E-4</c:v>
                </c:pt>
                <c:pt idx="2">
                  <c:v>0</c:v>
                </c:pt>
                <c:pt idx="3">
                  <c:v>2.2499999999999999E-2</c:v>
                </c:pt>
                <c:pt idx="4">
                  <c:v>2.4199999999999999E-2</c:v>
                </c:pt>
                <c:pt idx="5">
                  <c:v>6.4699999999999994E-2</c:v>
                </c:pt>
                <c:pt idx="6">
                  <c:v>2.1299999999999999E-2</c:v>
                </c:pt>
                <c:pt idx="7">
                  <c:v>3.7900000000000003E-2</c:v>
                </c:pt>
                <c:pt idx="8">
                  <c:v>3.6999999999999998E-2</c:v>
                </c:pt>
                <c:pt idx="9">
                  <c:v>3.3000000000000002E-2</c:v>
                </c:pt>
                <c:pt idx="10">
                  <c:v>1.5900000000000001E-2</c:v>
                </c:pt>
                <c:pt idx="11">
                  <c:v>1.7399999999999999E-2</c:v>
                </c:pt>
                <c:pt idx="12">
                  <c:v>5.1799999999999999E-2</c:v>
                </c:pt>
                <c:pt idx="13">
                  <c:v>1.83E-2</c:v>
                </c:pt>
                <c:pt idx="14">
                  <c:v>4.9700000000000001E-2</c:v>
                </c:pt>
                <c:pt idx="15">
                  <c:v>7.0900000000000005E-2</c:v>
                </c:pt>
                <c:pt idx="16">
                  <c:v>2.7699999999999999E-2</c:v>
                </c:pt>
                <c:pt idx="17">
                  <c:v>4.82E-2</c:v>
                </c:pt>
                <c:pt idx="18">
                  <c:v>9.7900000000000001E-2</c:v>
                </c:pt>
                <c:pt idx="19">
                  <c:v>0.1406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9E-498D-88D6-3466582474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Rockfish Dartmouth TQ69BH</c:v>
                </c:pt>
                <c:pt idx="1">
                  <c:v>Seale Arms TQ69SA</c:v>
                </c:pt>
                <c:pt idx="2">
                  <c:v>Central Amenities Fund TQ60HJ</c:v>
                </c:pt>
                <c:pt idx="3">
                  <c:v>Dartmouth Yacht Club TQ69BB</c:v>
                </c:pt>
                <c:pt idx="4">
                  <c:v>Spice Merchant TQ69DJ</c:v>
                </c:pt>
                <c:pt idx="5">
                  <c:v>Floating Bridge Dartmouth TQ69PQ</c:v>
                </c:pt>
                <c:pt idx="6">
                  <c:v>Tsang Restaurant TQ69AB</c:v>
                </c:pt>
                <c:pt idx="7">
                  <c:v>George &amp; Dragon TQ69NG</c:v>
                </c:pt>
                <c:pt idx="8">
                  <c:v>Sail Loft TQ69DR</c:v>
                </c:pt>
                <c:pt idx="9">
                  <c:v>Crab And Bucket TQ69BH</c:v>
                </c:pt>
                <c:pt idx="10">
                  <c:v>Dartmouth &amp; District Conservative Club TQ69SA</c:v>
                </c:pt>
                <c:pt idx="11">
                  <c:v>Dartmouth A F C TQ69LW</c:v>
                </c:pt>
                <c:pt idx="12">
                  <c:v>Dartmouth Arms Dartmouth TQ69AN</c:v>
                </c:pt>
                <c:pt idx="13">
                  <c:v>Vinos Pizzeria TQ69RT</c:v>
                </c:pt>
                <c:pt idx="14">
                  <c:v>Seven Stars TQ69QR</c:v>
                </c:pt>
                <c:pt idx="15">
                  <c:v>Dolphin Dartmouth TQ69QE</c:v>
                </c:pt>
                <c:pt idx="16">
                  <c:v>Bar 1620 TQ69AA</c:v>
                </c:pt>
                <c:pt idx="17">
                  <c:v>Market House Inn Dartmouth TQ69QE</c:v>
                </c:pt>
                <c:pt idx="18">
                  <c:v>Bayards Cove Inn TQ69AN</c:v>
                </c:pt>
                <c:pt idx="19">
                  <c:v>Royal Castle Hotel TQ69PS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0.24490000000000001</c:v>
                </c:pt>
                <c:pt idx="1">
                  <c:v>2.2499999999999999E-2</c:v>
                </c:pt>
                <c:pt idx="2">
                  <c:v>1.8700000000000001E-2</c:v>
                </c:pt>
                <c:pt idx="3">
                  <c:v>3.7199999999999997E-2</c:v>
                </c:pt>
                <c:pt idx="4">
                  <c:v>3.2599999999999997E-2</c:v>
                </c:pt>
                <c:pt idx="5">
                  <c:v>7.1199999999999999E-2</c:v>
                </c:pt>
                <c:pt idx="6">
                  <c:v>2.6800000000000001E-2</c:v>
                </c:pt>
                <c:pt idx="7">
                  <c:v>4.2999999999999997E-2</c:v>
                </c:pt>
                <c:pt idx="8">
                  <c:v>4.0899999999999999E-2</c:v>
                </c:pt>
                <c:pt idx="9">
                  <c:v>3.49E-2</c:v>
                </c:pt>
                <c:pt idx="10">
                  <c:v>1.54E-2</c:v>
                </c:pt>
                <c:pt idx="11">
                  <c:v>1.6400000000000001E-2</c:v>
                </c:pt>
                <c:pt idx="12">
                  <c:v>4.87E-2</c:v>
                </c:pt>
                <c:pt idx="13">
                  <c:v>1.47E-2</c:v>
                </c:pt>
                <c:pt idx="14">
                  <c:v>4.4999999999999998E-2</c:v>
                </c:pt>
                <c:pt idx="15">
                  <c:v>6.6199999999999995E-2</c:v>
                </c:pt>
                <c:pt idx="16">
                  <c:v>2.1499999999999998E-2</c:v>
                </c:pt>
                <c:pt idx="17">
                  <c:v>3.8300000000000001E-2</c:v>
                </c:pt>
                <c:pt idx="18">
                  <c:v>7.6999999999999999E-2</c:v>
                </c:pt>
                <c:pt idx="19">
                  <c:v>8.3099999999999993E-2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9E-498D-88D6-346658247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Rockfish Dartmouth TQ69BH</c:v>
                </c:pt>
                <c:pt idx="1">
                  <c:v>Seale Arms TQ69SA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2.5499999999999998E-2</c:v>
                </c:pt>
                <c:pt idx="1">
                  <c:v>2.18E-2</c:v>
                </c:pt>
                <c:pt idx="2">
                  <c:v>1.8700000000000001E-2</c:v>
                </c:pt>
                <c:pt idx="3">
                  <c:v>1.47E-2</c:v>
                </c:pt>
                <c:pt idx="4">
                  <c:v>8.3999999999999995E-3</c:v>
                </c:pt>
                <c:pt idx="5">
                  <c:v>6.4999999999999997E-3</c:v>
                </c:pt>
                <c:pt idx="6">
                  <c:v>5.4999999999999997E-3</c:v>
                </c:pt>
                <c:pt idx="7">
                  <c:v>5.1000000000000004E-3</c:v>
                </c:pt>
                <c:pt idx="8">
                  <c:v>3.8999999999999998E-3</c:v>
                </c:pt>
                <c:pt idx="9">
                  <c:v>1.9E-3</c:v>
                </c:pt>
                <c:pt idx="10">
                  <c:v>-5.0000000000000001E-4</c:v>
                </c:pt>
                <c:pt idx="11">
                  <c:v>-1E-3</c:v>
                </c:pt>
                <c:pt idx="12">
                  <c:v>-3.0999999999999999E-3</c:v>
                </c:pt>
                <c:pt idx="13">
                  <c:v>-3.5999999999999999E-3</c:v>
                </c:pt>
                <c:pt idx="14">
                  <c:v>-4.7000000000000002E-3</c:v>
                </c:pt>
                <c:pt idx="15">
                  <c:v>-4.7000000000000002E-3</c:v>
                </c:pt>
                <c:pt idx="16">
                  <c:v>-6.1999999999999998E-3</c:v>
                </c:pt>
                <c:pt idx="17">
                  <c:v>-9.9000000000000008E-3</c:v>
                </c:pt>
                <c:pt idx="18">
                  <c:v>-2.0899999999999998E-2</c:v>
                </c:pt>
                <c:pt idx="19">
                  <c:v>-5.7500000000000002E-2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923E-48F8-8717-CFBB3FFCC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403-4360-955B-7D848783D214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2.76E-2</c:v>
                </c:pt>
                <c:pt idx="1">
                  <c:v>8.2699999999999996E-2</c:v>
                </c:pt>
                <c:pt idx="2">
                  <c:v>0.123</c:v>
                </c:pt>
                <c:pt idx="3">
                  <c:v>0.18129999999999999</c:v>
                </c:pt>
                <c:pt idx="4">
                  <c:v>0.27729999999999999</c:v>
                </c:pt>
                <c:pt idx="5">
                  <c:v>0.19719999999999999</c:v>
                </c:pt>
                <c:pt idx="6">
                  <c:v>0.1106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03-4360-955B-7D848783D2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Seale Arms TQ69SA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2.7900000000000001E-2</c:v>
                </c:pt>
                <c:pt idx="1">
                  <c:v>9.2499999999999999E-2</c:v>
                </c:pt>
                <c:pt idx="2">
                  <c:v>7.9500000000000001E-2</c:v>
                </c:pt>
                <c:pt idx="3">
                  <c:v>0.38030000000000003</c:v>
                </c:pt>
                <c:pt idx="4">
                  <c:v>0.24610000000000001</c:v>
                </c:pt>
                <c:pt idx="5">
                  <c:v>0.15529999999999999</c:v>
                </c:pt>
                <c:pt idx="6">
                  <c:v>1.8100000000000002E-2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03-4360-955B-7D848783D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2.9999999999999997E-4</c:v>
                </c:pt>
                <c:pt idx="1">
                  <c:v>9.7999999999999997E-3</c:v>
                </c:pt>
                <c:pt idx="2">
                  <c:v>-4.3499999999999997E-2</c:v>
                </c:pt>
                <c:pt idx="3">
                  <c:v>0.19900000000000001</c:v>
                </c:pt>
                <c:pt idx="4">
                  <c:v>-3.1199999999999999E-2</c:v>
                </c:pt>
                <c:pt idx="5">
                  <c:v>-4.19E-2</c:v>
                </c:pt>
                <c:pt idx="6">
                  <c:v>-9.2499999999999999E-2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7FBC-4FFC-A309-EF931FAC3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8.0000000000000002E-3</c:v>
                </c:pt>
                <c:pt idx="1">
                  <c:v>-3.5099999999999999E-2</c:v>
                </c:pt>
                <c:pt idx="2">
                  <c:v>-3.3799999999999997E-2</c:v>
                </c:pt>
                <c:pt idx="3">
                  <c:v>-4.7800000000000002E-2</c:v>
                </c:pt>
                <c:pt idx="4">
                  <c:v>2.2800000000000001E-2</c:v>
                </c:pt>
                <c:pt idx="5">
                  <c:v>4.0899999999999999E-2</c:v>
                </c:pt>
                <c:pt idx="6">
                  <c:v>4.4900000000000002E-2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DEE-4E91-AB6E-82B64166F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CD3-4AD3-AFD7-9E4AFB23FEE2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0.48409999999999997</c:v>
                </c:pt>
                <c:pt idx="1">
                  <c:v>0.3957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D3-4AD3-AFD7-9E4AFB23FE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Seale Arms TQ69SA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0.45519999999999999</c:v>
                </c:pt>
                <c:pt idx="1">
                  <c:v>0.2697</c:v>
                </c:pt>
                <c:pt idx="2">
                  <c:v>0.27500000000000002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D3-4AD3-AFD7-9E4AFB23F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-2.8899999999999999E-2</c:v>
                </c:pt>
                <c:pt idx="1">
                  <c:v>-0.126</c:v>
                </c:pt>
                <c:pt idx="2">
                  <c:v>0.155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E55-45D3-A2B1-0532EB9F87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0EF-4F28-AFF6-8D05F85B0D9E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0.36359999999999998</c:v>
                </c:pt>
                <c:pt idx="1">
                  <c:v>0.63629999999999998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EF-4F28-AFF6-8D05F85B0D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Seale Arms TQ69SA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0.35909999999999997</c:v>
                </c:pt>
                <c:pt idx="1">
                  <c:v>0.64080000000000004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EF-4F28-AFF6-8D05F85B0D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-4.4999999999999997E-3</c:v>
                </c:pt>
                <c:pt idx="1">
                  <c:v>4.4999999999999997E-3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D45-44C3-93BE-E2A083746B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938-422B-A0EF-D0088789D92E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4.36E-2</c:v>
                </c:pt>
                <c:pt idx="1">
                  <c:v>7.0800000000000002E-2</c:v>
                </c:pt>
                <c:pt idx="2">
                  <c:v>0.25619999999999998</c:v>
                </c:pt>
                <c:pt idx="3">
                  <c:v>4.1599999999999998E-2</c:v>
                </c:pt>
                <c:pt idx="4">
                  <c:v>0.14319999999999999</c:v>
                </c:pt>
                <c:pt idx="5">
                  <c:v>5.5E-2</c:v>
                </c:pt>
                <c:pt idx="6">
                  <c:v>4.9200000000000001E-2</c:v>
                </c:pt>
                <c:pt idx="7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38-422B-A0EF-D0088789D9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Seale Arms TQ69SA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5.2400000000000002E-2</c:v>
                </c:pt>
                <c:pt idx="1">
                  <c:v>0.12570000000000001</c:v>
                </c:pt>
                <c:pt idx="2">
                  <c:v>7.5300000000000006E-2</c:v>
                </c:pt>
                <c:pt idx="3">
                  <c:v>0.53300000000000003</c:v>
                </c:pt>
                <c:pt idx="4">
                  <c:v>8.8099999999999998E-2</c:v>
                </c:pt>
                <c:pt idx="5">
                  <c:v>4.3400000000000001E-2</c:v>
                </c:pt>
                <c:pt idx="6">
                  <c:v>1.38E-2</c:v>
                </c:pt>
                <c:pt idx="7">
                  <c:v>6.8000000000000005E-2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938-422B-A0EF-D0088789D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8.8000000000000005E-3</c:v>
                </c:pt>
                <c:pt idx="1">
                  <c:v>5.4899999999999997E-2</c:v>
                </c:pt>
                <c:pt idx="2">
                  <c:v>-0.18090000000000001</c:v>
                </c:pt>
                <c:pt idx="3">
                  <c:v>0.4914</c:v>
                </c:pt>
                <c:pt idx="4">
                  <c:v>-5.5100000000000003E-2</c:v>
                </c:pt>
                <c:pt idx="5">
                  <c:v>-1.1599999999999999E-2</c:v>
                </c:pt>
                <c:pt idx="6">
                  <c:v>-3.5400000000000001E-2</c:v>
                </c:pt>
                <c:pt idx="7">
                  <c:v>-0.27200000000000002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D67B-4764-9DF2-C5A09038D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0EF-4A02-8945-A58B392EE1E1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0.2034</c:v>
                </c:pt>
                <c:pt idx="1">
                  <c:v>5.0900000000000001E-2</c:v>
                </c:pt>
                <c:pt idx="2">
                  <c:v>3.2800000000000003E-2</c:v>
                </c:pt>
                <c:pt idx="3">
                  <c:v>4.6199999999999998E-2</c:v>
                </c:pt>
                <c:pt idx="4">
                  <c:v>2.69E-2</c:v>
                </c:pt>
                <c:pt idx="5">
                  <c:v>6.4299999999999996E-2</c:v>
                </c:pt>
                <c:pt idx="6">
                  <c:v>0.57520000000000004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EF-4A02-8945-A58B392EE1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Seale Arms TQ69SA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0.6159</c:v>
                </c:pt>
                <c:pt idx="1">
                  <c:v>4.8300000000000003E-2</c:v>
                </c:pt>
                <c:pt idx="2">
                  <c:v>1.15E-2</c:v>
                </c:pt>
                <c:pt idx="3">
                  <c:v>5.1900000000000002E-2</c:v>
                </c:pt>
                <c:pt idx="4">
                  <c:v>4.3E-3</c:v>
                </c:pt>
                <c:pt idx="5">
                  <c:v>4.6100000000000002E-2</c:v>
                </c:pt>
                <c:pt idx="6">
                  <c:v>0.22170000000000001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EF-4A02-8945-A58B392EE1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0.41249999999999998</c:v>
                </c:pt>
                <c:pt idx="1">
                  <c:v>-2.5999999999999999E-3</c:v>
                </c:pt>
                <c:pt idx="2">
                  <c:v>-2.1299999999999999E-2</c:v>
                </c:pt>
                <c:pt idx="3">
                  <c:v>5.7000000000000002E-3</c:v>
                </c:pt>
                <c:pt idx="4">
                  <c:v>-2.2599999999999999E-2</c:v>
                </c:pt>
                <c:pt idx="5">
                  <c:v>-1.8200000000000001E-2</c:v>
                </c:pt>
                <c:pt idx="6">
                  <c:v>-0.35349999999999998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4114-4E9F-BB17-F768651B5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Dolphin Dartmouth TQ69QE</c:v>
                </c:pt>
                <c:pt idx="1">
                  <c:v>Seale Arms TQ69SA</c:v>
                </c:pt>
                <c:pt idx="2">
                  <c:v>Market House Inn Dartmouth TQ69QE</c:v>
                </c:pt>
                <c:pt idx="3">
                  <c:v>Dartmouth A F C TQ69LW</c:v>
                </c:pt>
                <c:pt idx="4">
                  <c:v>George &amp; Dragon TQ69NG</c:v>
                </c:pt>
                <c:pt idx="5">
                  <c:v>Crab And Bucket TQ69BH</c:v>
                </c:pt>
                <c:pt idx="6">
                  <c:v>Royal Castle Hotel TQ69PS</c:v>
                </c:pt>
                <c:pt idx="7">
                  <c:v>Sail Loft TQ69DR</c:v>
                </c:pt>
                <c:pt idx="8">
                  <c:v>Dartmouth Yacht Club TQ69BB</c:v>
                </c:pt>
                <c:pt idx="9">
                  <c:v>Tsang Restaurant TQ69AB</c:v>
                </c:pt>
                <c:pt idx="10">
                  <c:v>Bar 1620 TQ69AA</c:v>
                </c:pt>
                <c:pt idx="11">
                  <c:v>Seven Stars TQ69QR</c:v>
                </c:pt>
                <c:pt idx="12">
                  <c:v>Dartmouth &amp; District Conservative Club TQ69SA</c:v>
                </c:pt>
                <c:pt idx="13">
                  <c:v>Floating Bridge Dartmouth TQ69PQ</c:v>
                </c:pt>
                <c:pt idx="14">
                  <c:v>Spice Merchant TQ69DJ</c:v>
                </c:pt>
                <c:pt idx="15">
                  <c:v>Vinos Pizzeria TQ69RT</c:v>
                </c:pt>
                <c:pt idx="16">
                  <c:v>Dartmouth Arms Dartmouth TQ69AN</c:v>
                </c:pt>
                <c:pt idx="17">
                  <c:v>Rockfish Dartmouth TQ69BH</c:v>
                </c:pt>
                <c:pt idx="18">
                  <c:v>Central Amenities Fund TQ60HJ</c:v>
                </c:pt>
                <c:pt idx="19">
                  <c:v>Bayards Cove Inn TQ69AN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0.1237</c:v>
                </c:pt>
                <c:pt idx="1">
                  <c:v>0.11459999999999999</c:v>
                </c:pt>
                <c:pt idx="2">
                  <c:v>9.1899999999999996E-2</c:v>
                </c:pt>
                <c:pt idx="3">
                  <c:v>6.0400000000000002E-2</c:v>
                </c:pt>
                <c:pt idx="4">
                  <c:v>5.96E-2</c:v>
                </c:pt>
                <c:pt idx="5">
                  <c:v>5.6899999999999999E-2</c:v>
                </c:pt>
                <c:pt idx="6">
                  <c:v>5.6899999999999999E-2</c:v>
                </c:pt>
                <c:pt idx="7">
                  <c:v>5.5800000000000002E-2</c:v>
                </c:pt>
                <c:pt idx="8">
                  <c:v>4.53E-2</c:v>
                </c:pt>
                <c:pt idx="9">
                  <c:v>4.2599999999999999E-2</c:v>
                </c:pt>
                <c:pt idx="10">
                  <c:v>3.6700000000000003E-2</c:v>
                </c:pt>
                <c:pt idx="11">
                  <c:v>3.5000000000000003E-2</c:v>
                </c:pt>
                <c:pt idx="12">
                  <c:v>3.4200000000000001E-2</c:v>
                </c:pt>
                <c:pt idx="13">
                  <c:v>3.2599999999999997E-2</c:v>
                </c:pt>
                <c:pt idx="14">
                  <c:v>3.1600000000000003E-2</c:v>
                </c:pt>
                <c:pt idx="15">
                  <c:v>3.0800000000000001E-2</c:v>
                </c:pt>
                <c:pt idx="16">
                  <c:v>2.9499999999999998E-2</c:v>
                </c:pt>
                <c:pt idx="17">
                  <c:v>2.4400000000000002E-2</c:v>
                </c:pt>
                <c:pt idx="18">
                  <c:v>2.12E-2</c:v>
                </c:pt>
                <c:pt idx="19">
                  <c:v>1.54E-2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13-48FA-BC26-CEB7A83EF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DB1-4F57-8AF5-883A368F28F2}"/>
              </c:ext>
            </c:extLst>
          </c:dPt>
          <c:cat>
            <c:strRef>
              <c:f>'Sheet1'!$A$2:$A$21</c:f>
              <c:strCache>
                <c:ptCount val="20"/>
                <c:pt idx="0">
                  <c:v>Seale Arms TQ69SA</c:v>
                </c:pt>
                <c:pt idx="1">
                  <c:v>Dartmouth Yacht Club TQ69BB</c:v>
                </c:pt>
                <c:pt idx="2">
                  <c:v>Central Amenities Fund TQ60HJ</c:v>
                </c:pt>
                <c:pt idx="3">
                  <c:v>Sail Loft TQ69DR</c:v>
                </c:pt>
                <c:pt idx="4">
                  <c:v>Floating Bridge Dartmouth TQ69PQ</c:v>
                </c:pt>
                <c:pt idx="5">
                  <c:v>Spice Merchant TQ69DJ</c:v>
                </c:pt>
                <c:pt idx="6">
                  <c:v>George &amp; Dragon TQ69NG</c:v>
                </c:pt>
                <c:pt idx="7">
                  <c:v>Bayards Cove Inn TQ69AN</c:v>
                </c:pt>
                <c:pt idx="8">
                  <c:v>Rockfish Dartmouth TQ69BH</c:v>
                </c:pt>
                <c:pt idx="9">
                  <c:v>Seven Stars TQ69QR</c:v>
                </c:pt>
                <c:pt idx="10">
                  <c:v>Vinos Pizzeria TQ69RT</c:v>
                </c:pt>
                <c:pt idx="11">
                  <c:v>Tsang Restaurant TQ69AB</c:v>
                </c:pt>
                <c:pt idx="12">
                  <c:v>Crab And Bucket TQ69BH</c:v>
                </c:pt>
                <c:pt idx="13">
                  <c:v>Bar 1620 TQ69AA</c:v>
                </c:pt>
                <c:pt idx="14">
                  <c:v>Royal Castle Hotel TQ69PS</c:v>
                </c:pt>
                <c:pt idx="15">
                  <c:v>Dartmouth Arms Dartmouth TQ69AN</c:v>
                </c:pt>
                <c:pt idx="16">
                  <c:v>Dartmouth &amp; District Conservative Club TQ69SA</c:v>
                </c:pt>
                <c:pt idx="17">
                  <c:v>Dartmouth A F C TQ69LW</c:v>
                </c:pt>
                <c:pt idx="18">
                  <c:v>Market House Inn Dartmouth TQ69QE</c:v>
                </c:pt>
                <c:pt idx="19">
                  <c:v>Dolphin Dartmouth TQ69QE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6.1999999999999998E-3</c:v>
                </c:pt>
                <c:pt idx="1">
                  <c:v>2.1399999999999999E-2</c:v>
                </c:pt>
                <c:pt idx="2">
                  <c:v>0</c:v>
                </c:pt>
                <c:pt idx="3">
                  <c:v>4.1700000000000001E-2</c:v>
                </c:pt>
                <c:pt idx="4">
                  <c:v>2.5100000000000001E-2</c:v>
                </c:pt>
                <c:pt idx="5">
                  <c:v>2.4199999999999999E-2</c:v>
                </c:pt>
                <c:pt idx="6">
                  <c:v>5.5100000000000003E-2</c:v>
                </c:pt>
                <c:pt idx="7">
                  <c:v>1.15E-2</c:v>
                </c:pt>
                <c:pt idx="8">
                  <c:v>2.12E-2</c:v>
                </c:pt>
                <c:pt idx="9">
                  <c:v>3.7400000000000003E-2</c:v>
                </c:pt>
                <c:pt idx="10">
                  <c:v>3.32E-2</c:v>
                </c:pt>
                <c:pt idx="11">
                  <c:v>4.5100000000000001E-2</c:v>
                </c:pt>
                <c:pt idx="12">
                  <c:v>6.13E-2</c:v>
                </c:pt>
                <c:pt idx="13">
                  <c:v>4.2000000000000003E-2</c:v>
                </c:pt>
                <c:pt idx="14">
                  <c:v>6.2700000000000006E-2</c:v>
                </c:pt>
                <c:pt idx="15">
                  <c:v>4.5199999999999997E-2</c:v>
                </c:pt>
                <c:pt idx="16">
                  <c:v>5.8999999999999997E-2</c:v>
                </c:pt>
                <c:pt idx="17">
                  <c:v>8.5900000000000004E-2</c:v>
                </c:pt>
                <c:pt idx="18">
                  <c:v>0.1196</c:v>
                </c:pt>
                <c:pt idx="19">
                  <c:v>0.20119999999999999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B1-4F57-8AF5-883A368F28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Seale Arms TQ69SA</c:v>
                </c:pt>
                <c:pt idx="1">
                  <c:v>Dartmouth Yacht Club TQ69BB</c:v>
                </c:pt>
                <c:pt idx="2">
                  <c:v>Central Amenities Fund TQ60HJ</c:v>
                </c:pt>
                <c:pt idx="3">
                  <c:v>Sail Loft TQ69DR</c:v>
                </c:pt>
                <c:pt idx="4">
                  <c:v>Floating Bridge Dartmouth TQ69PQ</c:v>
                </c:pt>
                <c:pt idx="5">
                  <c:v>Spice Merchant TQ69DJ</c:v>
                </c:pt>
                <c:pt idx="6">
                  <c:v>George &amp; Dragon TQ69NG</c:v>
                </c:pt>
                <c:pt idx="7">
                  <c:v>Bayards Cove Inn TQ69AN</c:v>
                </c:pt>
                <c:pt idx="8">
                  <c:v>Rockfish Dartmouth TQ69BH</c:v>
                </c:pt>
                <c:pt idx="9">
                  <c:v>Seven Stars TQ69QR</c:v>
                </c:pt>
                <c:pt idx="10">
                  <c:v>Vinos Pizzeria TQ69RT</c:v>
                </c:pt>
                <c:pt idx="11">
                  <c:v>Tsang Restaurant TQ69AB</c:v>
                </c:pt>
                <c:pt idx="12">
                  <c:v>Crab And Bucket TQ69BH</c:v>
                </c:pt>
                <c:pt idx="13">
                  <c:v>Bar 1620 TQ69AA</c:v>
                </c:pt>
                <c:pt idx="14">
                  <c:v>Royal Castle Hotel TQ69PS</c:v>
                </c:pt>
                <c:pt idx="15">
                  <c:v>Dartmouth Arms Dartmouth TQ69AN</c:v>
                </c:pt>
                <c:pt idx="16">
                  <c:v>Dartmouth &amp; District Conservative Club TQ69SA</c:v>
                </c:pt>
                <c:pt idx="17">
                  <c:v>Dartmouth A F C TQ69LW</c:v>
                </c:pt>
                <c:pt idx="18">
                  <c:v>Market House Inn Dartmouth TQ69QE</c:v>
                </c:pt>
                <c:pt idx="19">
                  <c:v>Dolphin Dartmouth TQ69QE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0.11459999999999999</c:v>
                </c:pt>
                <c:pt idx="1">
                  <c:v>4.53E-2</c:v>
                </c:pt>
                <c:pt idx="2">
                  <c:v>2.12E-2</c:v>
                </c:pt>
                <c:pt idx="3">
                  <c:v>5.5800000000000002E-2</c:v>
                </c:pt>
                <c:pt idx="4">
                  <c:v>3.2599999999999997E-2</c:v>
                </c:pt>
                <c:pt idx="5">
                  <c:v>3.1600000000000003E-2</c:v>
                </c:pt>
                <c:pt idx="6">
                  <c:v>5.96E-2</c:v>
                </c:pt>
                <c:pt idx="7">
                  <c:v>1.54E-2</c:v>
                </c:pt>
                <c:pt idx="8">
                  <c:v>2.4400000000000002E-2</c:v>
                </c:pt>
                <c:pt idx="9">
                  <c:v>3.5000000000000003E-2</c:v>
                </c:pt>
                <c:pt idx="10">
                  <c:v>3.0800000000000001E-2</c:v>
                </c:pt>
                <c:pt idx="11">
                  <c:v>4.2599999999999999E-2</c:v>
                </c:pt>
                <c:pt idx="12">
                  <c:v>5.6899999999999999E-2</c:v>
                </c:pt>
                <c:pt idx="13">
                  <c:v>3.6700000000000003E-2</c:v>
                </c:pt>
                <c:pt idx="14">
                  <c:v>5.6899999999999999E-2</c:v>
                </c:pt>
                <c:pt idx="15">
                  <c:v>2.9499999999999998E-2</c:v>
                </c:pt>
                <c:pt idx="16">
                  <c:v>3.4200000000000001E-2</c:v>
                </c:pt>
                <c:pt idx="17">
                  <c:v>6.0400000000000002E-2</c:v>
                </c:pt>
                <c:pt idx="18">
                  <c:v>9.1899999999999996E-2</c:v>
                </c:pt>
                <c:pt idx="19">
                  <c:v>0.1237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B1-4F57-8AF5-883A368F2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Seale Arms TQ69SA</c:v>
                </c:pt>
                <c:pt idx="1">
                  <c:v>Dartmouth Yacht Club TQ69BB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0.1084</c:v>
                </c:pt>
                <c:pt idx="1">
                  <c:v>2.3900000000000001E-2</c:v>
                </c:pt>
                <c:pt idx="2">
                  <c:v>2.12E-2</c:v>
                </c:pt>
                <c:pt idx="3">
                  <c:v>1.41E-2</c:v>
                </c:pt>
                <c:pt idx="4">
                  <c:v>7.4999999999999997E-3</c:v>
                </c:pt>
                <c:pt idx="5">
                  <c:v>7.4000000000000003E-3</c:v>
                </c:pt>
                <c:pt idx="6">
                  <c:v>4.4999999999999997E-3</c:v>
                </c:pt>
                <c:pt idx="7">
                  <c:v>3.8999999999999998E-3</c:v>
                </c:pt>
                <c:pt idx="8">
                  <c:v>3.2000000000000002E-3</c:v>
                </c:pt>
                <c:pt idx="9">
                  <c:v>-2.3999999999999998E-3</c:v>
                </c:pt>
                <c:pt idx="10">
                  <c:v>-2.3999999999999998E-3</c:v>
                </c:pt>
                <c:pt idx="11">
                  <c:v>-2.5000000000000001E-3</c:v>
                </c:pt>
                <c:pt idx="12">
                  <c:v>-4.4000000000000003E-3</c:v>
                </c:pt>
                <c:pt idx="13">
                  <c:v>-5.3E-3</c:v>
                </c:pt>
                <c:pt idx="14">
                  <c:v>-5.7999999999999996E-3</c:v>
                </c:pt>
                <c:pt idx="15">
                  <c:v>-1.5699999999999999E-2</c:v>
                </c:pt>
                <c:pt idx="16">
                  <c:v>-2.4799999999999999E-2</c:v>
                </c:pt>
                <c:pt idx="17">
                  <c:v>-2.5499999999999998E-2</c:v>
                </c:pt>
                <c:pt idx="18">
                  <c:v>-2.7699999999999999E-2</c:v>
                </c:pt>
                <c:pt idx="19">
                  <c:v>-7.7499999999999999E-2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50E-41FF-A296-D63B919A9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0.34331910930335402</c:v>
                </c:pt>
                <c:pt idx="1">
                  <c:v>0.32910321596911601</c:v>
                </c:pt>
                <c:pt idx="2">
                  <c:v>0.51375454629533501</c:v>
                </c:pt>
                <c:pt idx="3">
                  <c:v>0.70900930545638896</c:v>
                </c:pt>
                <c:pt idx="4">
                  <c:v>0.500230589271352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44-4C68-9745-FD98108C5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44-4C68-9745-FD98108C582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44-4C68-9745-FD98108C5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Seale Arms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5.2400000000000002E-2</c:v>
                </c:pt>
                <c:pt idx="1">
                  <c:v>0.12570000000000001</c:v>
                </c:pt>
                <c:pt idx="2">
                  <c:v>7.5300000000000006E-2</c:v>
                </c:pt>
                <c:pt idx="3">
                  <c:v>0.53300000000000003</c:v>
                </c:pt>
                <c:pt idx="4">
                  <c:v>8.8099999999999998E-2</c:v>
                </c:pt>
                <c:pt idx="5">
                  <c:v>4.3400000000000001E-2</c:v>
                </c:pt>
                <c:pt idx="6">
                  <c:v>1.38E-2</c:v>
                </c:pt>
                <c:pt idx="7">
                  <c:v>6.8000000000000005E-2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2F-4979-9F41-4FF5AB8300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4.36E-2</c:v>
                </c:pt>
                <c:pt idx="1">
                  <c:v>7.0800000000000002E-2</c:v>
                </c:pt>
                <c:pt idx="2">
                  <c:v>0.25619999999999998</c:v>
                </c:pt>
                <c:pt idx="3">
                  <c:v>4.1599999999999998E-2</c:v>
                </c:pt>
                <c:pt idx="4">
                  <c:v>0.14319999999999999</c:v>
                </c:pt>
                <c:pt idx="5">
                  <c:v>5.5E-2</c:v>
                </c:pt>
                <c:pt idx="6">
                  <c:v>4.9200000000000001E-2</c:v>
                </c:pt>
                <c:pt idx="7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2F-4979-9F41-4FF5AB8300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8.9099999999999999E-2</c:v>
                </c:pt>
                <c:pt idx="1">
                  <c:v>6.0600000000000001E-2</c:v>
                </c:pt>
                <c:pt idx="2">
                  <c:v>0.28649999999999998</c:v>
                </c:pt>
                <c:pt idx="3">
                  <c:v>0.1134</c:v>
                </c:pt>
                <c:pt idx="4">
                  <c:v>0.113</c:v>
                </c:pt>
                <c:pt idx="5">
                  <c:v>0.1104</c:v>
                </c:pt>
                <c:pt idx="6">
                  <c:v>7.0300000000000001E-2</c:v>
                </c:pt>
                <c:pt idx="7">
                  <c:v>0.15640000000000001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2F-4979-9F41-4FF5AB830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88E-4E36-94FB-700932E49C33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0.71599999999999997</c:v>
                </c:pt>
                <c:pt idx="1">
                  <c:v>0.19209999999999999</c:v>
                </c:pt>
                <c:pt idx="2">
                  <c:v>4.0399999999999998E-2</c:v>
                </c:pt>
                <c:pt idx="3">
                  <c:v>2.46E-2</c:v>
                </c:pt>
                <c:pt idx="4">
                  <c:v>2.6700000000000002E-2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8E-4E36-94FB-700932E49C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Seale Arms TQ69SA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0.52400000000000002</c:v>
                </c:pt>
                <c:pt idx="1">
                  <c:v>0.24390000000000001</c:v>
                </c:pt>
                <c:pt idx="2">
                  <c:v>7.3800000000000004E-2</c:v>
                </c:pt>
                <c:pt idx="3">
                  <c:v>7.7299999999999994E-2</c:v>
                </c:pt>
                <c:pt idx="4">
                  <c:v>8.0699999999999994E-2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8E-4E36-94FB-700932E49C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-0.192</c:v>
                </c:pt>
                <c:pt idx="1">
                  <c:v>5.1799999999999999E-2</c:v>
                </c:pt>
                <c:pt idx="2">
                  <c:v>3.3399999999999999E-2</c:v>
                </c:pt>
                <c:pt idx="3">
                  <c:v>5.2699999999999997E-2</c:v>
                </c:pt>
                <c:pt idx="4">
                  <c:v>5.3999999999999999E-2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124-4BC4-AF95-4B4DE30406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2A9-4580-8982-A14C8D199C8B}"/>
              </c:ext>
            </c:extLst>
          </c:dPt>
          <c:cat>
            <c:strRef>
              <c:f>'Sheet1'!$A$2:$A$20</c:f>
              <c:strCache>
                <c:ptCount val="19"/>
                <c:pt idx="0">
                  <c:v>Bayards Cove Inn TQ69AN</c:v>
                </c:pt>
                <c:pt idx="1">
                  <c:v>Floating Bridge Dartmouth TQ69PQ</c:v>
                </c:pt>
                <c:pt idx="2">
                  <c:v>Rockfish Dartmouth TQ69BH</c:v>
                </c:pt>
                <c:pt idx="3">
                  <c:v>Bar 1620 TQ69AA</c:v>
                </c:pt>
                <c:pt idx="4">
                  <c:v>Spice Merchant TQ69DJ</c:v>
                </c:pt>
                <c:pt idx="5">
                  <c:v>Dolphin Dartmouth TQ69QE</c:v>
                </c:pt>
                <c:pt idx="6">
                  <c:v>Sail Loft TQ69DR</c:v>
                </c:pt>
                <c:pt idx="7">
                  <c:v>Dartmouth Arms Dartmouth TQ69AN</c:v>
                </c:pt>
                <c:pt idx="8">
                  <c:v>Crab And Bucket TQ69BH</c:v>
                </c:pt>
                <c:pt idx="9">
                  <c:v>Market House Inn Dartmouth TQ69QE</c:v>
                </c:pt>
                <c:pt idx="10">
                  <c:v>Seven Stars TQ69QR</c:v>
                </c:pt>
                <c:pt idx="11">
                  <c:v>Vinos Pizzeria TQ69RT</c:v>
                </c:pt>
                <c:pt idx="12">
                  <c:v>Dartmouth A F C TQ69LW</c:v>
                </c:pt>
                <c:pt idx="13">
                  <c:v>Tsang Restaurant TQ69AB</c:v>
                </c:pt>
                <c:pt idx="14">
                  <c:v>Dartmouth &amp; District Conservative Club TQ69SA</c:v>
                </c:pt>
                <c:pt idx="15">
                  <c:v>George &amp; Dragon TQ69NG</c:v>
                </c:pt>
                <c:pt idx="16">
                  <c:v>Dartmouth Yacht Club TQ69BB</c:v>
                </c:pt>
                <c:pt idx="17">
                  <c:v>Seale Arms TQ69SA</c:v>
                </c:pt>
                <c:pt idx="18">
                  <c:v>Royal Castle Hotel TQ69PS</c:v>
                </c:pt>
              </c:strCache>
            </c:strRef>
          </c:cat>
          <c:val>
            <c:numRef>
              <c:f>'Sheet1'!$B$2:$B$20</c:f>
              <c:numCache>
                <c:formatCode>General</c:formatCode>
                <c:ptCount val="19"/>
                <c:pt idx="0">
                  <c:v>20.744399999999999</c:v>
                </c:pt>
                <c:pt idx="1">
                  <c:v>29.714700000000001</c:v>
                </c:pt>
                <c:pt idx="2">
                  <c:v>49.637500000000003</c:v>
                </c:pt>
                <c:pt idx="3">
                  <c:v>15.802300000000001</c:v>
                </c:pt>
                <c:pt idx="4">
                  <c:v>44.299300000000002</c:v>
                </c:pt>
                <c:pt idx="5">
                  <c:v>10.165800000000001</c:v>
                </c:pt>
                <c:pt idx="6">
                  <c:v>15.9839</c:v>
                </c:pt>
                <c:pt idx="7">
                  <c:v>17.279499999999999</c:v>
                </c:pt>
                <c:pt idx="8">
                  <c:v>9.3841999999999999</c:v>
                </c:pt>
                <c:pt idx="9">
                  <c:v>10.6206</c:v>
                </c:pt>
                <c:pt idx="10">
                  <c:v>21.316800000000001</c:v>
                </c:pt>
                <c:pt idx="11">
                  <c:v>15.840400000000001</c:v>
                </c:pt>
                <c:pt idx="12">
                  <c:v>9.2492000000000001</c:v>
                </c:pt>
                <c:pt idx="13">
                  <c:v>29.7864</c:v>
                </c:pt>
                <c:pt idx="14">
                  <c:v>10.0253</c:v>
                </c:pt>
                <c:pt idx="15">
                  <c:v>17.045000000000002</c:v>
                </c:pt>
                <c:pt idx="16">
                  <c:v>12.395300000000001</c:v>
                </c:pt>
                <c:pt idx="17">
                  <c:v>12.100300000000001</c:v>
                </c:pt>
                <c:pt idx="18">
                  <c:v>25.834800000000001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A9-4580-8982-A14C8D199C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'Sheet1'!$A$2:$A$20</c:f>
              <c:strCache>
                <c:ptCount val="19"/>
                <c:pt idx="0">
                  <c:v>Bayards Cove Inn TQ69AN</c:v>
                </c:pt>
                <c:pt idx="1">
                  <c:v>Floating Bridge Dartmouth TQ69PQ</c:v>
                </c:pt>
                <c:pt idx="2">
                  <c:v>Rockfish Dartmouth TQ69BH</c:v>
                </c:pt>
                <c:pt idx="3">
                  <c:v>Bar 1620 TQ69AA</c:v>
                </c:pt>
                <c:pt idx="4">
                  <c:v>Spice Merchant TQ69DJ</c:v>
                </c:pt>
                <c:pt idx="5">
                  <c:v>Dolphin Dartmouth TQ69QE</c:v>
                </c:pt>
                <c:pt idx="6">
                  <c:v>Sail Loft TQ69DR</c:v>
                </c:pt>
                <c:pt idx="7">
                  <c:v>Dartmouth Arms Dartmouth TQ69AN</c:v>
                </c:pt>
                <c:pt idx="8">
                  <c:v>Crab And Bucket TQ69BH</c:v>
                </c:pt>
                <c:pt idx="9">
                  <c:v>Market House Inn Dartmouth TQ69QE</c:v>
                </c:pt>
                <c:pt idx="10">
                  <c:v>Seven Stars TQ69QR</c:v>
                </c:pt>
                <c:pt idx="11">
                  <c:v>Vinos Pizzeria TQ69RT</c:v>
                </c:pt>
                <c:pt idx="12">
                  <c:v>Dartmouth A F C TQ69LW</c:v>
                </c:pt>
                <c:pt idx="13">
                  <c:v>Tsang Restaurant TQ69AB</c:v>
                </c:pt>
                <c:pt idx="14">
                  <c:v>Dartmouth &amp; District Conservative Club TQ69SA</c:v>
                </c:pt>
                <c:pt idx="15">
                  <c:v>George &amp; Dragon TQ69NG</c:v>
                </c:pt>
                <c:pt idx="16">
                  <c:v>Dartmouth Yacht Club TQ69BB</c:v>
                </c:pt>
                <c:pt idx="17">
                  <c:v>Seale Arms TQ69SA</c:v>
                </c:pt>
                <c:pt idx="18">
                  <c:v>Royal Castle Hotel TQ69PS</c:v>
                </c:pt>
              </c:strCache>
            </c:strRef>
          </c:cat>
          <c:val>
            <c:numRef>
              <c:f>'Sheet1'!$C$2:$C$20</c:f>
              <c:numCache>
                <c:formatCode>General</c:formatCode>
                <c:ptCount val="19"/>
                <c:pt idx="0">
                  <c:v>32.5837</c:v>
                </c:pt>
                <c:pt idx="1">
                  <c:v>32.3705</c:v>
                </c:pt>
                <c:pt idx="2">
                  <c:v>51.1464</c:v>
                </c:pt>
                <c:pt idx="3">
                  <c:v>17.206499999999998</c:v>
                </c:pt>
                <c:pt idx="4">
                  <c:v>45.680799999999998</c:v>
                </c:pt>
                <c:pt idx="5">
                  <c:v>11.364699999999999</c:v>
                </c:pt>
                <c:pt idx="6">
                  <c:v>17.156700000000001</c:v>
                </c:pt>
                <c:pt idx="7">
                  <c:v>18.201499999999999</c:v>
                </c:pt>
                <c:pt idx="8">
                  <c:v>10.263500000000001</c:v>
                </c:pt>
                <c:pt idx="9">
                  <c:v>11.4846</c:v>
                </c:pt>
                <c:pt idx="10">
                  <c:v>21.9678</c:v>
                </c:pt>
                <c:pt idx="11">
                  <c:v>16.052199999999999</c:v>
                </c:pt>
                <c:pt idx="12">
                  <c:v>8.8794000000000004</c:v>
                </c:pt>
                <c:pt idx="13">
                  <c:v>29.1128</c:v>
                </c:pt>
                <c:pt idx="14">
                  <c:v>9.0305</c:v>
                </c:pt>
                <c:pt idx="15">
                  <c:v>15.8413</c:v>
                </c:pt>
                <c:pt idx="16">
                  <c:v>10.878299999999999</c:v>
                </c:pt>
                <c:pt idx="17">
                  <c:v>9.4886999999999997</c:v>
                </c:pt>
                <c:pt idx="18">
                  <c:v>22.16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A9-4580-8982-A14C8D199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20/07/2026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43.xml"/><Relationship Id="rId7" Type="http://schemas.openxmlformats.org/officeDocument/2006/relationships/image" Target="../media/image1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5.xml"/><Relationship Id="rId5" Type="http://schemas.openxmlformats.org/officeDocument/2006/relationships/image" Target="../media/image24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TQ69LW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Dartmouth A F C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24.85%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Flourishing Society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£9.49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HarWest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64.08%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Paignton(9.35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Rural town and fringe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South West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Kingsbridge and Dartmouth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TQ69SA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5113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Seale Arms TQ69SA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TQ69QE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Dolphin Dartmouth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Market House Inn Dartmouth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TQ69QE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High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45.52%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38.03%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45 to 54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26.71%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Stonegate PP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Stonegate PP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Clubs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3408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59831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Seale Arms TQ69SA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Seale Arms TQ69SA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30344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Seale Arms TQ69SA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Seale Arms TQ69SA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248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Seale Arms TQ69SA,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Seale Arms TQ69SA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Seale Arms TQ69SA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Seale Arms TQ69SA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£9.15M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£22.62M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£26.09M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£30.69M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33876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Seale Arms TQ69SA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Non-Core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£5000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Seale Arms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5.24%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12.57%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7.53%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53.30%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8.81%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4.34%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4682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7.08%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25.62%</a:t>
                      </a:r>
                    </a:p>
                  </a:txBody>
                  <a:tcPr horzOverflow="overflow">
                    <a:solidFill>
                      <a:srgbClr val="F8696B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14.32%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5.50%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4.92%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34.00%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95027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8.91%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6.06%</a:t>
                      </a:r>
                    </a:p>
                  </a:txBody>
                  <a:tcPr horzOverflow="overflow">
                    <a:solidFill>
                      <a:srgbClr val="5A8AC6">
                        <a:alpha val="35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28.65%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11.30%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11.04%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15.64%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Seale Arms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0.88%</a:t>
                      </a:r>
                    </a:p>
                  </a:txBody>
                  <a:tcPr horzOverflow="overflow">
                    <a:solidFill>
                      <a:srgbClr val="C04242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5.49%</a:t>
                      </a:r>
                    </a:p>
                  </a:txBody>
                  <a:tcPr horzOverflow="overflow">
                    <a:solidFill>
                      <a:srgbClr val="C04242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-18.09%</a:t>
                      </a:r>
                    </a:p>
                  </a:txBody>
                  <a:tcPr horzOverflow="overflow">
                    <a:solidFill>
                      <a:srgbClr val="C04242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49.14%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-5.51%</a:t>
                      </a:r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-1.16%</a:t>
                      </a:r>
                    </a:p>
                  </a:txBody>
                  <a:tcPr horzOverflow="overflow">
                    <a:solidFill>
                      <a:srgbClr val="C04242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-3.54%</a:t>
                      </a:r>
                    </a:p>
                  </a:txBody>
                  <a:tcPr horzOverflow="overflow">
                    <a:solidFill>
                      <a:srgbClr val="C04242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-27.20%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Seale Arms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-3.67%</a:t>
                      </a:r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6.51%</a:t>
                      </a:r>
                    </a:p>
                  </a:txBody>
                  <a:tcPr horzOverflow="overflow">
                    <a:solidFill>
                      <a:srgbClr val="C04242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-21.12%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41.96%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-2.49%</a:t>
                      </a:r>
                    </a:p>
                  </a:txBody>
                  <a:tcPr horzOverflow="overflow">
                    <a:solidFill>
                      <a:srgbClr val="C04242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-6.70%</a:t>
                      </a:r>
                    </a:p>
                  </a:txBody>
                  <a:tcPr horzOverflow="overflow">
                    <a:solidFill>
                      <a:srgbClr val="C04242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-5.65%</a:t>
                      </a:r>
                    </a:p>
                  </a:txBody>
                  <a:tcPr horzOverflow="overflow">
                    <a:solidFill>
                      <a:srgbClr val="C042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-8.84%</a:t>
                      </a:r>
                    </a:p>
                  </a:txBody>
                  <a:tcPr horzOverflow="overflow">
                    <a:solidFill>
                      <a:srgbClr val="C04242">
                        <a:alpha val="8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-4.55%</a:t>
                      </a:r>
                    </a:p>
                  </a:txBody>
                  <a:tcPr horzOverflow="overflow">
                    <a:solidFill>
                      <a:srgbClr val="C04242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1.02%</a:t>
                      </a:r>
                    </a:p>
                  </a:txBody>
                  <a:tcPr horzOverflow="overflow">
                    <a:solidFill>
                      <a:srgbClr val="C04242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-3.03%</a:t>
                      </a:r>
                    </a:p>
                  </a:txBody>
                  <a:tcPr horzOverflow="overflow">
                    <a:solidFill>
                      <a:srgbClr val="C04242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-7.18%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3.02%</a:t>
                      </a:r>
                    </a:p>
                  </a:txBody>
                  <a:tcPr horzOverflow="overflow">
                    <a:solidFill>
                      <a:srgbClr val="C0424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-5.54%</a:t>
                      </a:r>
                    </a:p>
                  </a:txBody>
                  <a:tcPr horzOverflow="overflow">
                    <a:solidFill>
                      <a:srgbClr val="C04242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-2.11%</a:t>
                      </a:r>
                    </a:p>
                  </a:txBody>
                  <a:tcPr horzOverflow="overflow">
                    <a:solidFill>
                      <a:srgbClr val="C0424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18.36%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Dolphin Dartmouth TQ69QE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14.69%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32.51%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4.37%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23.84%</a:t>
                      </a:r>
                    </a:p>
                  </a:txBody>
                  <a:tcPr horzOverflow="overflow">
                    <a:solidFill>
                      <a:srgbClr val="F8696B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3.74%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2.40%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16.63%</a:t>
                      </a:r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Seale Arms TQ69SA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5.24%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12.57%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7.53%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53.30%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8.81%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4.34%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Market House Inn Dartmouth TQ69QE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8.46%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9.19%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14.78%</a:t>
                      </a:r>
                    </a:p>
                  </a:txBody>
                  <a:tcPr horzOverflow="overflow">
                    <a:solidFill>
                      <a:srgbClr val="F8696B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14.21%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12.91%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13.51%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Dartmouth A F C TQ69LW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3.37%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16.64%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36.21%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3.01%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9.51%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9.45%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19.11%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George &amp; Dragon TQ69NG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8.78%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16.16%</a:t>
                      </a:r>
                    </a:p>
                  </a:txBody>
                  <a:tcPr horzOverflow="overflow">
                    <a:solidFill>
                      <a:srgbClr val="F8696B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21.87%</a:t>
                      </a:r>
                    </a:p>
                  </a:txBody>
                  <a:tcPr horzOverflow="overflow">
                    <a:solidFill>
                      <a:srgbClr val="F8696B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14.71%</a:t>
                      </a:r>
                    </a:p>
                  </a:txBody>
                  <a:tcPr horzOverflow="overflow">
                    <a:solidFill>
                      <a:srgbClr val="F8696B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5.04%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5.88%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24.04%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Crab And Bucket TQ69BH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19.65%</a:t>
                      </a:r>
                    </a:p>
                  </a:txBody>
                  <a:tcPr horzOverflow="overflow">
                    <a:solidFill>
                      <a:srgbClr val="F8696B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22.85%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12.94%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13.02%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5.12%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4.52%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18.58%</a:t>
                      </a:r>
                    </a:p>
                  </a:txBody>
                  <a:tcPr horzOverflow="overflow">
                    <a:solidFill>
                      <a:srgbClr val="F8696B">
                        <a:alpha val="7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Royal Castle Hotel TQ69PS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5.12%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4.83%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23.21%</a:t>
                      </a:r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4.40%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13.30%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4.44%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41.21%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Sail Loft TQ69DR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10.22%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13.75%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21.63%</a:t>
                      </a:r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4.77%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37.75%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Dartmouth Yacht Club TQ69BB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9.60%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16.57%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8.65%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16.62%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26.26%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3.24%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17.70%</a:t>
                      </a:r>
                    </a:p>
                  </a:txBody>
                  <a:tcPr horzOverflow="overflow">
                    <a:solidFill>
                      <a:srgbClr val="F8696B">
                        <a:alpha val="6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Tsang Restaurant TQ69AB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18.73%</a:t>
                      </a:r>
                    </a:p>
                  </a:txBody>
                  <a:tcPr horzOverflow="overflow">
                    <a:solidFill>
                      <a:srgbClr val="F8696B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8.48%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19.81%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11.01%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12.24%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16.06%</a:t>
                      </a:r>
                    </a:p>
                  </a:txBody>
                  <a:tcPr horzOverflow="overflow">
                    <a:solidFill>
                      <a:srgbClr val="F8696B">
                        <a:alpha val="7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Bar 1620 TQ69AA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5.53%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10.05%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12.09%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16.01%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7.86%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8.43%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36.03%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Seven Stars TQ69QR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4.65%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20.03%</a:t>
                      </a:r>
                    </a:p>
                  </a:txBody>
                  <a:tcPr horzOverflow="overflow">
                    <a:solidFill>
                      <a:srgbClr val="F8696B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6.59%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23.77%</a:t>
                      </a:r>
                    </a:p>
                  </a:txBody>
                  <a:tcPr horzOverflow="overflow">
                    <a:solidFill>
                      <a:srgbClr val="F8696B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5.01%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5.11%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31.49%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Dartmouth &amp; District Conservative Club TQ69SA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0.54%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4.62%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11.12%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45.39%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29.31%</a:t>
                      </a:r>
                    </a:p>
                  </a:txBody>
                  <a:tcPr horzOverflow="overflow">
                    <a:solidFill>
                      <a:srgbClr val="F8696B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0.41%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8.58%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Floating Bridge Dartmouth TQ69PQ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31.97%</a:t>
                      </a:r>
                    </a:p>
                  </a:txBody>
                  <a:tcPr horzOverflow="overflow">
                    <a:solidFill>
                      <a:srgbClr val="F8696B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3.73%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11.91%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5.63%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3.11%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32.94%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Spice Merchant TQ69DJ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6.43%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12.47%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21.20%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8.18%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10.88%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4.63%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32.09%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Vinos Pizzeria TQ69RT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6.30%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8.79%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14.55%</a:t>
                      </a:r>
                    </a:p>
                  </a:txBody>
                  <a:tcPr horzOverflow="overflow">
                    <a:solidFill>
                      <a:srgbClr val="F8696B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20.56%</a:t>
                      </a:r>
                    </a:p>
                  </a:txBody>
                  <a:tcPr horzOverflow="overflow">
                    <a:solidFill>
                      <a:srgbClr val="F8696B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8.92%</a:t>
                      </a:r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14.71%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Dartmouth Arms Dartmouth TQ69AN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6.44%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23.51%</a:t>
                      </a:r>
                    </a:p>
                  </a:txBody>
                  <a:tcPr horzOverflow="overflow">
                    <a:solidFill>
                      <a:srgbClr val="F8696B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4.67%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17.25%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6.90%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31.61%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Rockfish Dartmouth TQ69BH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889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3.64%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4.04%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25.94%</a:t>
                      </a:r>
                    </a:p>
                  </a:txBody>
                  <a:tcPr horzOverflow="overflow">
                    <a:solidFill>
                      <a:srgbClr val="F8696B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12.80%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6.07%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43.30%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Central Amenities Fund TQ60HJ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11.78%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18.15%</a:t>
                      </a:r>
                    </a:p>
                  </a:txBody>
                  <a:tcPr horzOverflow="overflow">
                    <a:solidFill>
                      <a:srgbClr val="F8696B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24.15%</a:t>
                      </a:r>
                    </a:p>
                  </a:txBody>
                  <a:tcPr horzOverflow="overflow">
                    <a:solidFill>
                      <a:srgbClr val="F8696B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3.95%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28.54%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4.22%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8.33%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Bayards Cove Inn TQ69AN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3.99%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26.91%</a:t>
                      </a:r>
                    </a:p>
                  </a:txBody>
                  <a:tcPr horzOverflow="overflow">
                    <a:solidFill>
                      <a:srgbClr val="F8696B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10.14%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6.16%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2.69%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45.00%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Embankment Bistro TQ69RT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680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5.08%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29.19%</a:t>
                      </a:r>
                    </a:p>
                  </a:txBody>
                  <a:tcPr horzOverflow="overflow">
                    <a:solidFill>
                      <a:srgbClr val="F8696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15.68%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5.49%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36.21%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Seahorse Restaurant TQ69BH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1.74%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8.42%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23.76%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11.53%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1.13%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1.25%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51.28%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Steam Packet Inn TQ60AD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6.07%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4.46%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27.59%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15.87%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6.50%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4.19%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33.27%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Kendricks TQ69AB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7.78%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21.18%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3.97%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12.08%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44.05%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Cornish Bakery Dartmouth TQ69AB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8.35%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9.33%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26.99%</a:t>
                      </a:r>
                    </a:p>
                  </a:txBody>
                  <a:tcPr horzOverflow="overflow">
                    <a:solidFill>
                      <a:srgbClr val="F8696B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6.45%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11.23%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28.75%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Seale Arms TQ69SA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Seale Arms TQ69SA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59831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Seale Arms TQ69SA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Seale Arms TQ69SA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59831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Seale Arms TQ69SA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Seale Arms TQ69SA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Seale Arms TQ69SA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31167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257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Seale Arms TQ69SA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Seale Arms TQ69SA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29240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236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Seale Arms TQ69SA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Seale Arms TQ69SA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30377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Seale Arms TQ69SA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Seale Arms TQ69SA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Seale Arms TQ69SA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59831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582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2047</Words>
  <Characters>0</Characters>
  <Application>Microsoft Office PowerPoint</Application>
  <PresentationFormat>Widescreen</PresentationFormat>
  <Lines>0</Lines>
  <Paragraphs>809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2026-07-20T12:31:13Z</dcterms:modified>
</cp:coreProperties>
</file>