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25" d="100"/>
          <a:sy n="125" d="100"/>
        </p:scale>
        <p:origin x="1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14E-41A8-8E7B-894597CC935D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7.1099999999999997E-2</c:v>
                </c:pt>
                <c:pt idx="1">
                  <c:v>7.9699999999999993E-2</c:v>
                </c:pt>
                <c:pt idx="2">
                  <c:v>0.1016</c:v>
                </c:pt>
                <c:pt idx="3">
                  <c:v>0.1138</c:v>
                </c:pt>
                <c:pt idx="4">
                  <c:v>0.2261</c:v>
                </c:pt>
                <c:pt idx="5">
                  <c:v>0.2316</c:v>
                </c:pt>
                <c:pt idx="6">
                  <c:v>0.1757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4E-41A8-8E7B-894597CC93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Hare &amp; Hounds TF26DJ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7.6700000000000004E-2</c:v>
                </c:pt>
                <c:pt idx="1">
                  <c:v>7.51E-2</c:v>
                </c:pt>
                <c:pt idx="2">
                  <c:v>8.3900000000000002E-2</c:v>
                </c:pt>
                <c:pt idx="3">
                  <c:v>0.1109</c:v>
                </c:pt>
                <c:pt idx="4">
                  <c:v>0.1825</c:v>
                </c:pt>
                <c:pt idx="5">
                  <c:v>0.26100000000000001</c:v>
                </c:pt>
                <c:pt idx="6">
                  <c:v>0.20960000000000001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4E-41A8-8E7B-894597CC9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Compasses Inn TF26SD</c:v>
                </c:pt>
                <c:pt idx="1">
                  <c:v>Bell &amp; Bails TF29LT</c:v>
                </c:pt>
              </c:strCache>
            </c:strRef>
          </c:cat>
          <c:val>
            <c:numRef>
              <c:f>'Sheet1'!$D$2:$D$15</c:f>
              <c:numCache>
                <c:formatCode>General</c:formatCode>
                <c:ptCount val="14"/>
                <c:pt idx="0">
                  <c:v>11.7372</c:v>
                </c:pt>
                <c:pt idx="1">
                  <c:v>3.7827999999999999</c:v>
                </c:pt>
                <c:pt idx="2">
                  <c:v>2.7208999999999999</c:v>
                </c:pt>
                <c:pt idx="3">
                  <c:v>1.8413999999999999</c:v>
                </c:pt>
                <c:pt idx="4">
                  <c:v>1.7099</c:v>
                </c:pt>
                <c:pt idx="5">
                  <c:v>0.83579999999999999</c:v>
                </c:pt>
                <c:pt idx="6">
                  <c:v>0.75729999999999997</c:v>
                </c:pt>
                <c:pt idx="7">
                  <c:v>0.31330000000000002</c:v>
                </c:pt>
                <c:pt idx="8">
                  <c:v>0.29099999999999998</c:v>
                </c:pt>
                <c:pt idx="9">
                  <c:v>0.24410000000000001</c:v>
                </c:pt>
                <c:pt idx="10">
                  <c:v>4.7699999999999999E-2</c:v>
                </c:pt>
                <c:pt idx="11">
                  <c:v>-0.10059999999999999</c:v>
                </c:pt>
                <c:pt idx="12">
                  <c:v>-0.94720000000000004</c:v>
                </c:pt>
                <c:pt idx="13">
                  <c:v>-1.5343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932-4A1D-B55E-FF6A4455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ECD-40D4-91C3-C2EB64989CEF}"/>
              </c:ext>
            </c:extLst>
          </c:dPt>
          <c:cat>
            <c:strRef>
              <c:f>'Sheet1'!$A$2:$A$15</c:f>
              <c:strCache>
                <c:ptCount val="14"/>
                <c:pt idx="0">
                  <c:v>Ballpoint TF29BF</c:v>
                </c:pt>
                <c:pt idx="1">
                  <c:v>Bell &amp; Bails TF29LT</c:v>
                </c:pt>
                <c:pt idx="2">
                  <c:v>Duke Of York TF26DU</c:v>
                </c:pt>
                <c:pt idx="3">
                  <c:v>Coalport Inn TF26AH</c:v>
                </c:pt>
                <c:pt idx="4">
                  <c:v>Hare &amp; Hounds TF26DJ</c:v>
                </c:pt>
                <c:pt idx="5">
                  <c:v>Station Hotel TF26DU</c:v>
                </c:pt>
                <c:pt idx="6">
                  <c:v>Turf Inn TF29JW</c:v>
                </c:pt>
                <c:pt idx="7">
                  <c:v>Lord Hill Telford TF20DH</c:v>
                </c:pt>
                <c:pt idx="8">
                  <c:v>Pheasant Inn TF26LF</c:v>
                </c:pt>
                <c:pt idx="9">
                  <c:v>Crown Inn TF26EA</c:v>
                </c:pt>
                <c:pt idx="10">
                  <c:v>Old Fighting Cocks TF26DU</c:v>
                </c:pt>
                <c:pt idx="11">
                  <c:v>Albion Inn TF29AD</c:v>
                </c:pt>
                <c:pt idx="12">
                  <c:v>Talbot Inn TF29BL</c:v>
                </c:pt>
                <c:pt idx="13">
                  <c:v>Compasses Inn TF26SD</c:v>
                </c:pt>
              </c:strCache>
            </c:strRef>
          </c:cat>
          <c:val>
            <c:numRef>
              <c:f>'Sheet1'!$B$2:$B$15</c:f>
              <c:numCache>
                <c:formatCode>General</c:formatCode>
                <c:ptCount val="14"/>
                <c:pt idx="0">
                  <c:v>4.2999999999999997E-2</c:v>
                </c:pt>
                <c:pt idx="1">
                  <c:v>6.3700000000000007E-2</c:v>
                </c:pt>
                <c:pt idx="2">
                  <c:v>3.2500000000000001E-2</c:v>
                </c:pt>
                <c:pt idx="3">
                  <c:v>2.1100000000000001E-2</c:v>
                </c:pt>
                <c:pt idx="4">
                  <c:v>0.22670000000000001</c:v>
                </c:pt>
                <c:pt idx="5">
                  <c:v>3.8699999999999998E-2</c:v>
                </c:pt>
                <c:pt idx="6">
                  <c:v>2.7E-2</c:v>
                </c:pt>
                <c:pt idx="7">
                  <c:v>1.2800000000000001E-2</c:v>
                </c:pt>
                <c:pt idx="8">
                  <c:v>6.9199999999999998E-2</c:v>
                </c:pt>
                <c:pt idx="9">
                  <c:v>8.3000000000000004E-2</c:v>
                </c:pt>
                <c:pt idx="10">
                  <c:v>0.1434</c:v>
                </c:pt>
                <c:pt idx="11">
                  <c:v>8.2199999999999995E-2</c:v>
                </c:pt>
                <c:pt idx="12">
                  <c:v>3.6799999999999999E-2</c:v>
                </c:pt>
                <c:pt idx="13">
                  <c:v>0.1192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CD-40D4-91C3-C2EB64989C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'Sheet1'!$A$2:$A$15</c:f>
              <c:strCache>
                <c:ptCount val="14"/>
                <c:pt idx="0">
                  <c:v>Ballpoint TF29BF</c:v>
                </c:pt>
                <c:pt idx="1">
                  <c:v>Bell &amp; Bails TF29LT</c:v>
                </c:pt>
                <c:pt idx="2">
                  <c:v>Duke Of York TF26DU</c:v>
                </c:pt>
                <c:pt idx="3">
                  <c:v>Coalport Inn TF26AH</c:v>
                </c:pt>
                <c:pt idx="4">
                  <c:v>Hare &amp; Hounds TF26DJ</c:v>
                </c:pt>
                <c:pt idx="5">
                  <c:v>Station Hotel TF26DU</c:v>
                </c:pt>
                <c:pt idx="6">
                  <c:v>Turf Inn TF29JW</c:v>
                </c:pt>
                <c:pt idx="7">
                  <c:v>Lord Hill Telford TF20DH</c:v>
                </c:pt>
                <c:pt idx="8">
                  <c:v>Pheasant Inn TF26LF</c:v>
                </c:pt>
                <c:pt idx="9">
                  <c:v>Crown Inn TF26EA</c:v>
                </c:pt>
                <c:pt idx="10">
                  <c:v>Old Fighting Cocks TF26DU</c:v>
                </c:pt>
                <c:pt idx="11">
                  <c:v>Albion Inn TF29AD</c:v>
                </c:pt>
                <c:pt idx="12">
                  <c:v>Talbot Inn TF29BL</c:v>
                </c:pt>
                <c:pt idx="13">
                  <c:v>Compasses Inn TF26SD</c:v>
                </c:pt>
              </c:strCache>
            </c:strRef>
          </c:cat>
          <c:val>
            <c:numRef>
              <c:f>'Sheet1'!$C$2:$C$15</c:f>
              <c:numCache>
                <c:formatCode>General</c:formatCode>
                <c:ptCount val="14"/>
                <c:pt idx="0">
                  <c:v>0.17660000000000001</c:v>
                </c:pt>
                <c:pt idx="1">
                  <c:v>0.1221</c:v>
                </c:pt>
                <c:pt idx="2">
                  <c:v>4.8300000000000003E-2</c:v>
                </c:pt>
                <c:pt idx="3">
                  <c:v>3.61E-2</c:v>
                </c:pt>
                <c:pt idx="4">
                  <c:v>0.24110000000000001</c:v>
                </c:pt>
                <c:pt idx="5">
                  <c:v>3.78E-2</c:v>
                </c:pt>
                <c:pt idx="6">
                  <c:v>2.46E-2</c:v>
                </c:pt>
                <c:pt idx="7">
                  <c:v>5.0000000000000001E-4</c:v>
                </c:pt>
                <c:pt idx="8">
                  <c:v>4.5999999999999999E-2</c:v>
                </c:pt>
                <c:pt idx="9">
                  <c:v>5.9400000000000001E-2</c:v>
                </c:pt>
                <c:pt idx="10">
                  <c:v>0.11840000000000001</c:v>
                </c:pt>
                <c:pt idx="11">
                  <c:v>5.6099999999999997E-2</c:v>
                </c:pt>
                <c:pt idx="12">
                  <c:v>5.4999999999999997E-3</c:v>
                </c:pt>
                <c:pt idx="13">
                  <c:v>2.69E-2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CD-40D4-91C3-C2EB64989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Ballpoint TF29BF</c:v>
                </c:pt>
                <c:pt idx="1">
                  <c:v>Bell &amp; Bails TF29LT</c:v>
                </c:pt>
              </c:strCache>
            </c:strRef>
          </c:cat>
          <c:val>
            <c:numRef>
              <c:f>'Sheet1'!$D$2:$D$15</c:f>
              <c:numCache>
                <c:formatCode>General</c:formatCode>
                <c:ptCount val="14"/>
                <c:pt idx="0">
                  <c:v>0.1336</c:v>
                </c:pt>
                <c:pt idx="1">
                  <c:v>5.8400000000000001E-2</c:v>
                </c:pt>
                <c:pt idx="2">
                  <c:v>1.5800000000000002E-2</c:v>
                </c:pt>
                <c:pt idx="3">
                  <c:v>1.4999999999999999E-2</c:v>
                </c:pt>
                <c:pt idx="4">
                  <c:v>1.44E-2</c:v>
                </c:pt>
                <c:pt idx="5">
                  <c:v>-8.9999999999999998E-4</c:v>
                </c:pt>
                <c:pt idx="6">
                  <c:v>-2.3999999999999998E-3</c:v>
                </c:pt>
                <c:pt idx="7">
                  <c:v>-1.23E-2</c:v>
                </c:pt>
                <c:pt idx="8">
                  <c:v>-2.3199999999999998E-2</c:v>
                </c:pt>
                <c:pt idx="9">
                  <c:v>-2.3599999999999999E-2</c:v>
                </c:pt>
                <c:pt idx="10">
                  <c:v>-2.5000000000000001E-2</c:v>
                </c:pt>
                <c:pt idx="11">
                  <c:v>-2.6100000000000002E-2</c:v>
                </c:pt>
                <c:pt idx="12">
                  <c:v>-3.1300000000000001E-2</c:v>
                </c:pt>
                <c:pt idx="13">
                  <c:v>-9.2299999999999993E-2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3AE-4041-AD01-BFE0FB629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E24-4D17-95E7-D2584FB54E34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8.2199999999999995E-2</c:v>
                </c:pt>
                <c:pt idx="1">
                  <c:v>0.1231</c:v>
                </c:pt>
                <c:pt idx="2">
                  <c:v>0.29430000000000001</c:v>
                </c:pt>
                <c:pt idx="3">
                  <c:v>0.22420000000000001</c:v>
                </c:pt>
                <c:pt idx="4">
                  <c:v>0.13339999999999999</c:v>
                </c:pt>
                <c:pt idx="5">
                  <c:v>0.1333</c:v>
                </c:pt>
                <c:pt idx="6">
                  <c:v>9.1000000000000004E-3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24-4D17-95E7-D2584FB54E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Hare &amp; Hounds TF26DJ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4.5999999999999999E-2</c:v>
                </c:pt>
                <c:pt idx="1">
                  <c:v>0.18909999999999999</c:v>
                </c:pt>
                <c:pt idx="2">
                  <c:v>0.193</c:v>
                </c:pt>
                <c:pt idx="3">
                  <c:v>0.28160000000000002</c:v>
                </c:pt>
                <c:pt idx="4">
                  <c:v>0.14149999999999999</c:v>
                </c:pt>
                <c:pt idx="5">
                  <c:v>0.1053</c:v>
                </c:pt>
                <c:pt idx="6">
                  <c:v>4.3200000000000002E-2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24-4D17-95E7-D2584FB54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-3.6200000000000003E-2</c:v>
                </c:pt>
                <c:pt idx="1">
                  <c:v>6.6000000000000003E-2</c:v>
                </c:pt>
                <c:pt idx="2">
                  <c:v>-0.1013</c:v>
                </c:pt>
                <c:pt idx="3">
                  <c:v>5.74E-2</c:v>
                </c:pt>
                <c:pt idx="4">
                  <c:v>8.0999999999999996E-3</c:v>
                </c:pt>
                <c:pt idx="5">
                  <c:v>-2.8000000000000001E-2</c:v>
                </c:pt>
                <c:pt idx="6">
                  <c:v>3.4099999999999998E-2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161-4C8E-B67F-ECB196C4E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5.5999999999999999E-3</c:v>
                </c:pt>
                <c:pt idx="1">
                  <c:v>-4.5999999999999999E-3</c:v>
                </c:pt>
                <c:pt idx="2">
                  <c:v>-1.77E-2</c:v>
                </c:pt>
                <c:pt idx="3">
                  <c:v>-2.8999999999999998E-3</c:v>
                </c:pt>
                <c:pt idx="4">
                  <c:v>-4.36E-2</c:v>
                </c:pt>
                <c:pt idx="5">
                  <c:v>2.9399999999999999E-2</c:v>
                </c:pt>
                <c:pt idx="6">
                  <c:v>3.39E-2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1B0-4938-B97D-8A7CA5AC8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49-4D87-ACAA-214C5E96E93C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7.5999999999999998E-2</c:v>
                </c:pt>
                <c:pt idx="1">
                  <c:v>0.50639999999999996</c:v>
                </c:pt>
                <c:pt idx="2">
                  <c:v>0.41749999999999998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49-4D87-ACAA-214C5E96E9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Hare &amp; Hounds TF26DJ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0.1343</c:v>
                </c:pt>
                <c:pt idx="1">
                  <c:v>0.499</c:v>
                </c:pt>
                <c:pt idx="2">
                  <c:v>0.36649999999999999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49-4D87-ACAA-214C5E96E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5.8299999999999998E-2</c:v>
                </c:pt>
                <c:pt idx="1">
                  <c:v>-7.4000000000000003E-3</c:v>
                </c:pt>
                <c:pt idx="2">
                  <c:v>-5.0999999999999997E-2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BB7-4EB5-8896-0AE6BD01D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1C-4CF5-9686-53891E58209F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0.2026</c:v>
                </c:pt>
                <c:pt idx="1">
                  <c:v>0.79730000000000001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1C-4CF5-9686-53891E5820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Hare &amp; Hounds TF26DJ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0.39989999999999998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1C-4CF5-9686-53891E582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0.1973</c:v>
                </c:pt>
                <c:pt idx="1">
                  <c:v>-0.1973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6F4-4172-9BE8-1500326AA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99D-407D-BBE9-670A64D69973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0.153</c:v>
                </c:pt>
                <c:pt idx="1">
                  <c:v>6.6699999999999995E-2</c:v>
                </c:pt>
                <c:pt idx="2">
                  <c:v>0.22700000000000001</c:v>
                </c:pt>
                <c:pt idx="3">
                  <c:v>0.1056</c:v>
                </c:pt>
                <c:pt idx="4">
                  <c:v>3.15E-2</c:v>
                </c:pt>
                <c:pt idx="5">
                  <c:v>9.8100000000000007E-2</c:v>
                </c:pt>
                <c:pt idx="6">
                  <c:v>0.1293</c:v>
                </c:pt>
                <c:pt idx="7">
                  <c:v>0.18840000000000001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9D-407D-BBE9-670A64D699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Hare &amp; Hounds TF26DJ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0.1731</c:v>
                </c:pt>
                <c:pt idx="1">
                  <c:v>0.15179999999999999</c:v>
                </c:pt>
                <c:pt idx="2">
                  <c:v>0.25180000000000002</c:v>
                </c:pt>
                <c:pt idx="3">
                  <c:v>0.1017</c:v>
                </c:pt>
                <c:pt idx="4">
                  <c:v>2.69E-2</c:v>
                </c:pt>
                <c:pt idx="5">
                  <c:v>6.5799999999999997E-2</c:v>
                </c:pt>
                <c:pt idx="6">
                  <c:v>0.1804</c:v>
                </c:pt>
                <c:pt idx="7">
                  <c:v>4.82E-2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9D-407D-BBE9-670A64D69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2.01E-2</c:v>
                </c:pt>
                <c:pt idx="1">
                  <c:v>8.5099999999999995E-2</c:v>
                </c:pt>
                <c:pt idx="2">
                  <c:v>2.4799999999999999E-2</c:v>
                </c:pt>
                <c:pt idx="3">
                  <c:v>-3.8999999999999998E-3</c:v>
                </c:pt>
                <c:pt idx="4">
                  <c:v>-4.5999999999999999E-3</c:v>
                </c:pt>
                <c:pt idx="5">
                  <c:v>-3.2300000000000002E-2</c:v>
                </c:pt>
                <c:pt idx="6">
                  <c:v>5.11E-2</c:v>
                </c:pt>
                <c:pt idx="7">
                  <c:v>-0.14019999999999999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9C7-4D9E-B56C-14E350889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9F-4E7C-84D6-016194927087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0.44269999999999998</c:v>
                </c:pt>
                <c:pt idx="1">
                  <c:v>0.29930000000000001</c:v>
                </c:pt>
                <c:pt idx="2">
                  <c:v>0.1139</c:v>
                </c:pt>
                <c:pt idx="3">
                  <c:v>5.45E-2</c:v>
                </c:pt>
                <c:pt idx="4">
                  <c:v>4.36E-2</c:v>
                </c:pt>
                <c:pt idx="5">
                  <c:v>2.2599999999999999E-2</c:v>
                </c:pt>
                <c:pt idx="6">
                  <c:v>2.3099999999999999E-2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9F-4E7C-84D6-0161949270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Hare &amp; Hounds TF26DJ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0.25230000000000002</c:v>
                </c:pt>
                <c:pt idx="1">
                  <c:v>0.40849999999999997</c:v>
                </c:pt>
                <c:pt idx="2">
                  <c:v>0.11749999999999999</c:v>
                </c:pt>
                <c:pt idx="3">
                  <c:v>4.1399999999999999E-2</c:v>
                </c:pt>
                <c:pt idx="4">
                  <c:v>5.2200000000000003E-2</c:v>
                </c:pt>
                <c:pt idx="5">
                  <c:v>3.73E-2</c:v>
                </c:pt>
                <c:pt idx="6">
                  <c:v>9.0499999999999997E-2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9F-4E7C-84D6-016194927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-0.19040000000000001</c:v>
                </c:pt>
                <c:pt idx="1">
                  <c:v>0.10920000000000001</c:v>
                </c:pt>
                <c:pt idx="2">
                  <c:v>3.5999999999999999E-3</c:v>
                </c:pt>
                <c:pt idx="3">
                  <c:v>-1.3100000000000001E-2</c:v>
                </c:pt>
                <c:pt idx="4">
                  <c:v>8.6E-3</c:v>
                </c:pt>
                <c:pt idx="5">
                  <c:v>1.47E-2</c:v>
                </c:pt>
                <c:pt idx="6">
                  <c:v>6.7400000000000002E-2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52F-4287-9967-87B6DC312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'Sheet1'!$A$2:$A$15</c:f>
              <c:strCache>
                <c:ptCount val="14"/>
                <c:pt idx="0">
                  <c:v>Hare &amp; Hounds TF26DJ</c:v>
                </c:pt>
                <c:pt idx="1">
                  <c:v>Bell &amp; Bails TF29LT</c:v>
                </c:pt>
                <c:pt idx="2">
                  <c:v>Old Fighting Cocks TF26DU</c:v>
                </c:pt>
                <c:pt idx="3">
                  <c:v>Pheasant Inn TF26LF</c:v>
                </c:pt>
                <c:pt idx="4">
                  <c:v>Ballpoint TF29BF</c:v>
                </c:pt>
                <c:pt idx="5">
                  <c:v>Crown Inn TF26EA</c:v>
                </c:pt>
                <c:pt idx="6">
                  <c:v>Duke Of York TF26DU</c:v>
                </c:pt>
                <c:pt idx="7">
                  <c:v>Station Hotel TF26DU</c:v>
                </c:pt>
                <c:pt idx="8">
                  <c:v>Coalport Inn TF26AH</c:v>
                </c:pt>
                <c:pt idx="9">
                  <c:v>Compasses Inn TF26SD</c:v>
                </c:pt>
                <c:pt idx="10">
                  <c:v>Albion Inn TF29AD</c:v>
                </c:pt>
                <c:pt idx="11">
                  <c:v>Turf Inn TF29JW</c:v>
                </c:pt>
                <c:pt idx="12">
                  <c:v>Talbot Inn TF29BL</c:v>
                </c:pt>
                <c:pt idx="13">
                  <c:v>Lord Hill Telford TF20DH</c:v>
                </c:pt>
              </c:strCache>
            </c:strRef>
          </c:cat>
          <c:val>
            <c:numRef>
              <c:f>'Sheet1'!$F$2:$F$15</c:f>
              <c:numCache>
                <c:formatCode>General</c:formatCode>
                <c:ptCount val="14"/>
                <c:pt idx="0">
                  <c:v>0.5585</c:v>
                </c:pt>
                <c:pt idx="1">
                  <c:v>7.7200000000000005E-2</c:v>
                </c:pt>
                <c:pt idx="2">
                  <c:v>7.3099999999999998E-2</c:v>
                </c:pt>
                <c:pt idx="3">
                  <c:v>7.0599999999999996E-2</c:v>
                </c:pt>
                <c:pt idx="4">
                  <c:v>6.4899999999999999E-2</c:v>
                </c:pt>
                <c:pt idx="5">
                  <c:v>3.6799999999999999E-2</c:v>
                </c:pt>
                <c:pt idx="6">
                  <c:v>3.44E-2</c:v>
                </c:pt>
                <c:pt idx="7">
                  <c:v>2.76E-2</c:v>
                </c:pt>
                <c:pt idx="8">
                  <c:v>2.0199999999999999E-2</c:v>
                </c:pt>
                <c:pt idx="9">
                  <c:v>1.0800000000000001E-2</c:v>
                </c:pt>
                <c:pt idx="10">
                  <c:v>1.03E-2</c:v>
                </c:pt>
                <c:pt idx="11">
                  <c:v>7.7999999999999996E-3</c:v>
                </c:pt>
                <c:pt idx="12">
                  <c:v>7.0000000000000001E-3</c:v>
                </c:pt>
                <c:pt idx="13">
                  <c:v>2.0000000000000001E-4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4-46FA-99B4-DE9CF2A67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0B5-4D00-B9EA-3411CFAB6FFE}"/>
              </c:ext>
            </c:extLst>
          </c:dPt>
          <c:cat>
            <c:strRef>
              <c:f>'Sheet1'!$A$2:$A$15</c:f>
              <c:strCache>
                <c:ptCount val="14"/>
                <c:pt idx="0">
                  <c:v>Hare &amp; Hounds TF26DJ</c:v>
                </c:pt>
                <c:pt idx="1">
                  <c:v>Ballpoint TF29BF</c:v>
                </c:pt>
                <c:pt idx="2">
                  <c:v>Bell &amp; Bails TF29LT</c:v>
                </c:pt>
                <c:pt idx="3">
                  <c:v>Duke Of York TF26DU</c:v>
                </c:pt>
                <c:pt idx="4">
                  <c:v>Coalport Inn TF26AH</c:v>
                </c:pt>
                <c:pt idx="5">
                  <c:v>Turf Inn TF29JW</c:v>
                </c:pt>
                <c:pt idx="6">
                  <c:v>Albion Inn TF29AD</c:v>
                </c:pt>
                <c:pt idx="7">
                  <c:v>Station Hotel TF26DU</c:v>
                </c:pt>
                <c:pt idx="8">
                  <c:v>Crown Inn TF26EA</c:v>
                </c:pt>
                <c:pt idx="9">
                  <c:v>Pheasant Inn TF26LF</c:v>
                </c:pt>
                <c:pt idx="10">
                  <c:v>Lord Hill Telford TF20DH</c:v>
                </c:pt>
                <c:pt idx="11">
                  <c:v>Old Fighting Cocks TF26DU</c:v>
                </c:pt>
                <c:pt idx="12">
                  <c:v>Talbot Inn TF29BL</c:v>
                </c:pt>
                <c:pt idx="13">
                  <c:v>Compasses Inn TF26SD</c:v>
                </c:pt>
              </c:strCache>
            </c:strRef>
          </c:cat>
          <c:val>
            <c:numRef>
              <c:f>'Sheet1'!$B$2:$B$15</c:f>
              <c:numCache>
                <c:formatCode>General</c:formatCode>
                <c:ptCount val="14"/>
                <c:pt idx="0">
                  <c:v>0.44409999999999999</c:v>
                </c:pt>
                <c:pt idx="1">
                  <c:v>2.5899999999999999E-2</c:v>
                </c:pt>
                <c:pt idx="2">
                  <c:v>2.3699999999999999E-2</c:v>
                </c:pt>
                <c:pt idx="3">
                  <c:v>2.6800000000000001E-2</c:v>
                </c:pt>
                <c:pt idx="4">
                  <c:v>1.7399999999999999E-2</c:v>
                </c:pt>
                <c:pt idx="5">
                  <c:v>1.6299999999999999E-2</c:v>
                </c:pt>
                <c:pt idx="6">
                  <c:v>1.3599999999999999E-2</c:v>
                </c:pt>
                <c:pt idx="7">
                  <c:v>4.7300000000000002E-2</c:v>
                </c:pt>
                <c:pt idx="8">
                  <c:v>4.9500000000000002E-2</c:v>
                </c:pt>
                <c:pt idx="9">
                  <c:v>8.5099999999999995E-2</c:v>
                </c:pt>
                <c:pt idx="10">
                  <c:v>2.1299999999999999E-2</c:v>
                </c:pt>
                <c:pt idx="11">
                  <c:v>0.1041</c:v>
                </c:pt>
                <c:pt idx="12">
                  <c:v>4.9000000000000002E-2</c:v>
                </c:pt>
                <c:pt idx="13">
                  <c:v>7.5300000000000006E-2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B5-4D00-B9EA-3411CFAB6F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'Sheet1'!$A$2:$A$15</c:f>
              <c:strCache>
                <c:ptCount val="14"/>
                <c:pt idx="0">
                  <c:v>Hare &amp; Hounds TF26DJ</c:v>
                </c:pt>
                <c:pt idx="1">
                  <c:v>Ballpoint TF29BF</c:v>
                </c:pt>
                <c:pt idx="2">
                  <c:v>Bell &amp; Bails TF29LT</c:v>
                </c:pt>
                <c:pt idx="3">
                  <c:v>Duke Of York TF26DU</c:v>
                </c:pt>
                <c:pt idx="4">
                  <c:v>Coalport Inn TF26AH</c:v>
                </c:pt>
                <c:pt idx="5">
                  <c:v>Turf Inn TF29JW</c:v>
                </c:pt>
                <c:pt idx="6">
                  <c:v>Albion Inn TF29AD</c:v>
                </c:pt>
                <c:pt idx="7">
                  <c:v>Station Hotel TF26DU</c:v>
                </c:pt>
                <c:pt idx="8">
                  <c:v>Crown Inn TF26EA</c:v>
                </c:pt>
                <c:pt idx="9">
                  <c:v>Pheasant Inn TF26LF</c:v>
                </c:pt>
                <c:pt idx="10">
                  <c:v>Lord Hill Telford TF20DH</c:v>
                </c:pt>
                <c:pt idx="11">
                  <c:v>Old Fighting Cocks TF26DU</c:v>
                </c:pt>
                <c:pt idx="12">
                  <c:v>Talbot Inn TF29BL</c:v>
                </c:pt>
                <c:pt idx="13">
                  <c:v>Compasses Inn TF26SD</c:v>
                </c:pt>
              </c:strCache>
            </c:strRef>
          </c:cat>
          <c:val>
            <c:numRef>
              <c:f>'Sheet1'!$C$2:$C$15</c:f>
              <c:numCache>
                <c:formatCode>General</c:formatCode>
                <c:ptCount val="14"/>
                <c:pt idx="0">
                  <c:v>0.50139999999999996</c:v>
                </c:pt>
                <c:pt idx="1">
                  <c:v>8.2799999999999999E-2</c:v>
                </c:pt>
                <c:pt idx="2">
                  <c:v>8.0299999999999996E-2</c:v>
                </c:pt>
                <c:pt idx="3">
                  <c:v>4.3499999999999997E-2</c:v>
                </c:pt>
                <c:pt idx="4">
                  <c:v>2.0799999999999999E-2</c:v>
                </c:pt>
                <c:pt idx="5">
                  <c:v>1.44E-2</c:v>
                </c:pt>
                <c:pt idx="6">
                  <c:v>1.11E-2</c:v>
                </c:pt>
                <c:pt idx="7">
                  <c:v>4.3900000000000002E-2</c:v>
                </c:pt>
                <c:pt idx="8">
                  <c:v>3.6299999999999999E-2</c:v>
                </c:pt>
                <c:pt idx="9">
                  <c:v>6.7799999999999999E-2</c:v>
                </c:pt>
                <c:pt idx="10">
                  <c:v>8.0000000000000004E-4</c:v>
                </c:pt>
                <c:pt idx="11">
                  <c:v>7.7100000000000002E-2</c:v>
                </c:pt>
                <c:pt idx="12">
                  <c:v>8.0000000000000002E-3</c:v>
                </c:pt>
                <c:pt idx="13">
                  <c:v>1.1299999999999999E-2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B5-4D00-B9EA-3411CFAB6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Hare &amp; Hounds TF26DJ</c:v>
                </c:pt>
                <c:pt idx="1">
                  <c:v>Ballpoint TF29BF</c:v>
                </c:pt>
              </c:strCache>
            </c:strRef>
          </c:cat>
          <c:val>
            <c:numRef>
              <c:f>'Sheet1'!$D$2:$D$15</c:f>
              <c:numCache>
                <c:formatCode>General</c:formatCode>
                <c:ptCount val="14"/>
                <c:pt idx="0">
                  <c:v>5.7299999999999997E-2</c:v>
                </c:pt>
                <c:pt idx="1">
                  <c:v>5.6899999999999999E-2</c:v>
                </c:pt>
                <c:pt idx="2">
                  <c:v>5.6599999999999998E-2</c:v>
                </c:pt>
                <c:pt idx="3">
                  <c:v>1.67E-2</c:v>
                </c:pt>
                <c:pt idx="4">
                  <c:v>3.3999999999999998E-3</c:v>
                </c:pt>
                <c:pt idx="5">
                  <c:v>-1.9E-3</c:v>
                </c:pt>
                <c:pt idx="6">
                  <c:v>-2.5000000000000001E-3</c:v>
                </c:pt>
                <c:pt idx="7">
                  <c:v>-3.3999999999999998E-3</c:v>
                </c:pt>
                <c:pt idx="8">
                  <c:v>-1.32E-2</c:v>
                </c:pt>
                <c:pt idx="9">
                  <c:v>-1.7299999999999999E-2</c:v>
                </c:pt>
                <c:pt idx="10">
                  <c:v>-2.0500000000000001E-2</c:v>
                </c:pt>
                <c:pt idx="11">
                  <c:v>-2.7E-2</c:v>
                </c:pt>
                <c:pt idx="12">
                  <c:v>-4.1000000000000002E-2</c:v>
                </c:pt>
                <c:pt idx="13">
                  <c:v>-6.4000000000000001E-2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456-4886-9C7F-FEA78DCCB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8.6405353961859402E-2</c:v>
                </c:pt>
                <c:pt idx="1">
                  <c:v>3.3348451516409201E-2</c:v>
                </c:pt>
                <c:pt idx="2">
                  <c:v>0.72496373115586099</c:v>
                </c:pt>
                <c:pt idx="3">
                  <c:v>0.65537643106596299</c:v>
                </c:pt>
                <c:pt idx="4">
                  <c:v>0.36341813962750402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4A-4349-B3B2-51D40C930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4A-4349-B3B2-51D40C9306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4A-4349-B3B2-51D40C930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Hare &amp; Hounds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0.1731</c:v>
                </c:pt>
                <c:pt idx="1">
                  <c:v>0.15179999999999999</c:v>
                </c:pt>
                <c:pt idx="2">
                  <c:v>0.25180000000000002</c:v>
                </c:pt>
                <c:pt idx="3">
                  <c:v>0.1017</c:v>
                </c:pt>
                <c:pt idx="4">
                  <c:v>2.69E-2</c:v>
                </c:pt>
                <c:pt idx="5">
                  <c:v>6.5799999999999997E-2</c:v>
                </c:pt>
                <c:pt idx="6">
                  <c:v>0.1804</c:v>
                </c:pt>
                <c:pt idx="7">
                  <c:v>4.82E-2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2-4598-9DEF-772CCE6A6B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0.153</c:v>
                </c:pt>
                <c:pt idx="1">
                  <c:v>6.6699999999999995E-2</c:v>
                </c:pt>
                <c:pt idx="2">
                  <c:v>0.22700000000000001</c:v>
                </c:pt>
                <c:pt idx="3">
                  <c:v>0.1056</c:v>
                </c:pt>
                <c:pt idx="4">
                  <c:v>3.15E-2</c:v>
                </c:pt>
                <c:pt idx="5">
                  <c:v>9.8100000000000007E-2</c:v>
                </c:pt>
                <c:pt idx="6">
                  <c:v>0.1293</c:v>
                </c:pt>
                <c:pt idx="7">
                  <c:v>0.18840000000000001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2-4598-9DEF-772CCE6A6B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8.3400000000000002E-2</c:v>
                </c:pt>
                <c:pt idx="1">
                  <c:v>5.96E-2</c:v>
                </c:pt>
                <c:pt idx="2">
                  <c:v>0.29070000000000001</c:v>
                </c:pt>
                <c:pt idx="3">
                  <c:v>0.10929999999999999</c:v>
                </c:pt>
                <c:pt idx="4">
                  <c:v>0.1157</c:v>
                </c:pt>
                <c:pt idx="5">
                  <c:v>0.1174</c:v>
                </c:pt>
                <c:pt idx="6">
                  <c:v>7.0800000000000002E-2</c:v>
                </c:pt>
                <c:pt idx="7">
                  <c:v>0.1527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62-4598-9DEF-772CCE6A6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602-4F02-A9FD-9E1BC9DBE27D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0.41339999999999999</c:v>
                </c:pt>
                <c:pt idx="1">
                  <c:v>0.27950000000000003</c:v>
                </c:pt>
                <c:pt idx="2">
                  <c:v>0.1</c:v>
                </c:pt>
                <c:pt idx="3">
                  <c:v>7.9100000000000004E-2</c:v>
                </c:pt>
                <c:pt idx="4">
                  <c:v>0.12770000000000001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02-4F02-A9FD-9E1BC9DBE2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Hare &amp; Hounds TF26DJ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0.48670000000000002</c:v>
                </c:pt>
                <c:pt idx="1">
                  <c:v>0.30649999999999999</c:v>
                </c:pt>
                <c:pt idx="2">
                  <c:v>7.3400000000000007E-2</c:v>
                </c:pt>
                <c:pt idx="3">
                  <c:v>5.74E-2</c:v>
                </c:pt>
                <c:pt idx="4">
                  <c:v>7.5700000000000003E-2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02-4F02-A9FD-9E1BC9DBE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7.3300000000000004E-2</c:v>
                </c:pt>
                <c:pt idx="1">
                  <c:v>2.7E-2</c:v>
                </c:pt>
                <c:pt idx="2">
                  <c:v>-2.6599999999999999E-2</c:v>
                </c:pt>
                <c:pt idx="3">
                  <c:v>-2.1700000000000001E-2</c:v>
                </c:pt>
                <c:pt idx="4">
                  <c:v>-5.1999999999999998E-2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888-4527-AF4D-A72750644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38-40CD-B576-E7EA8C9C1998}"/>
              </c:ext>
            </c:extLst>
          </c:dPt>
          <c:cat>
            <c:strRef>
              <c:f>'Sheet1'!$A$2:$A$15</c:f>
              <c:strCache>
                <c:ptCount val="14"/>
                <c:pt idx="0">
                  <c:v>Compasses Inn TF26SD</c:v>
                </c:pt>
                <c:pt idx="1">
                  <c:v>Bell &amp; Bails TF29LT</c:v>
                </c:pt>
                <c:pt idx="2">
                  <c:v>Lord Hill Telford TF20DH</c:v>
                </c:pt>
                <c:pt idx="3">
                  <c:v>Hare &amp; Hounds TF26DJ</c:v>
                </c:pt>
                <c:pt idx="4">
                  <c:v>Pheasant Inn TF26LF</c:v>
                </c:pt>
                <c:pt idx="5">
                  <c:v>Ballpoint TF29BF</c:v>
                </c:pt>
                <c:pt idx="6">
                  <c:v>Old Fighting Cocks TF26DU</c:v>
                </c:pt>
                <c:pt idx="7">
                  <c:v>Duke Of York TF26DU</c:v>
                </c:pt>
                <c:pt idx="8">
                  <c:v>Station Hotel TF26DU</c:v>
                </c:pt>
                <c:pt idx="9">
                  <c:v>Crown Inn TF26EA</c:v>
                </c:pt>
                <c:pt idx="10">
                  <c:v>Talbot Inn TF29BL</c:v>
                </c:pt>
                <c:pt idx="11">
                  <c:v>Coalport Inn TF26AH</c:v>
                </c:pt>
                <c:pt idx="12">
                  <c:v>Albion Inn TF29AD</c:v>
                </c:pt>
                <c:pt idx="13">
                  <c:v>Turf Inn TF29JW</c:v>
                </c:pt>
              </c:strCache>
            </c:strRef>
          </c:cat>
          <c:val>
            <c:numRef>
              <c:f>'Sheet1'!$B$2:$B$15</c:f>
              <c:numCache>
                <c:formatCode>General</c:formatCode>
                <c:ptCount val="14"/>
                <c:pt idx="0">
                  <c:v>18.020399999999999</c:v>
                </c:pt>
                <c:pt idx="1">
                  <c:v>10.542299999999999</c:v>
                </c:pt>
                <c:pt idx="2">
                  <c:v>9.3245000000000005</c:v>
                </c:pt>
                <c:pt idx="3">
                  <c:v>13.4383</c:v>
                </c:pt>
                <c:pt idx="4">
                  <c:v>13.803000000000001</c:v>
                </c:pt>
                <c:pt idx="5">
                  <c:v>10.4587</c:v>
                </c:pt>
                <c:pt idx="6">
                  <c:v>6.8209</c:v>
                </c:pt>
                <c:pt idx="7">
                  <c:v>7.1378000000000004</c:v>
                </c:pt>
                <c:pt idx="8">
                  <c:v>7.1775000000000002</c:v>
                </c:pt>
                <c:pt idx="9">
                  <c:v>7.3132000000000001</c:v>
                </c:pt>
                <c:pt idx="10">
                  <c:v>10.6067</c:v>
                </c:pt>
                <c:pt idx="11">
                  <c:v>8.2813999999999997</c:v>
                </c:pt>
                <c:pt idx="12">
                  <c:v>18.337499999999999</c:v>
                </c:pt>
                <c:pt idx="13">
                  <c:v>11.888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38-40CD-B576-E7EA8C9C19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'Sheet1'!$A$2:$A$15</c:f>
              <c:strCache>
                <c:ptCount val="14"/>
                <c:pt idx="0">
                  <c:v>Compasses Inn TF26SD</c:v>
                </c:pt>
                <c:pt idx="1">
                  <c:v>Bell &amp; Bails TF29LT</c:v>
                </c:pt>
                <c:pt idx="2">
                  <c:v>Lord Hill Telford TF20DH</c:v>
                </c:pt>
                <c:pt idx="3">
                  <c:v>Hare &amp; Hounds TF26DJ</c:v>
                </c:pt>
                <c:pt idx="4">
                  <c:v>Pheasant Inn TF26LF</c:v>
                </c:pt>
                <c:pt idx="5">
                  <c:v>Ballpoint TF29BF</c:v>
                </c:pt>
                <c:pt idx="6">
                  <c:v>Old Fighting Cocks TF26DU</c:v>
                </c:pt>
                <c:pt idx="7">
                  <c:v>Duke Of York TF26DU</c:v>
                </c:pt>
                <c:pt idx="8">
                  <c:v>Station Hotel TF26DU</c:v>
                </c:pt>
                <c:pt idx="9">
                  <c:v>Crown Inn TF26EA</c:v>
                </c:pt>
                <c:pt idx="10">
                  <c:v>Talbot Inn TF29BL</c:v>
                </c:pt>
                <c:pt idx="11">
                  <c:v>Coalport Inn TF26AH</c:v>
                </c:pt>
                <c:pt idx="12">
                  <c:v>Albion Inn TF29AD</c:v>
                </c:pt>
                <c:pt idx="13">
                  <c:v>Turf Inn TF29JW</c:v>
                </c:pt>
              </c:strCache>
            </c:strRef>
          </c:cat>
          <c:val>
            <c:numRef>
              <c:f>'Sheet1'!$C$2:$C$15</c:f>
              <c:numCache>
                <c:formatCode>General</c:formatCode>
                <c:ptCount val="14"/>
                <c:pt idx="0">
                  <c:v>29.7576</c:v>
                </c:pt>
                <c:pt idx="1">
                  <c:v>14.325100000000001</c:v>
                </c:pt>
                <c:pt idx="2">
                  <c:v>12.045400000000001</c:v>
                </c:pt>
                <c:pt idx="3">
                  <c:v>15.2797</c:v>
                </c:pt>
                <c:pt idx="4">
                  <c:v>15.5129</c:v>
                </c:pt>
                <c:pt idx="5">
                  <c:v>11.294499999999999</c:v>
                </c:pt>
                <c:pt idx="6">
                  <c:v>7.5781999999999998</c:v>
                </c:pt>
                <c:pt idx="7">
                  <c:v>7.4511000000000003</c:v>
                </c:pt>
                <c:pt idx="8">
                  <c:v>7.4684999999999997</c:v>
                </c:pt>
                <c:pt idx="9">
                  <c:v>7.5572999999999997</c:v>
                </c:pt>
                <c:pt idx="10">
                  <c:v>10.654400000000001</c:v>
                </c:pt>
                <c:pt idx="11">
                  <c:v>8.1807999999999996</c:v>
                </c:pt>
                <c:pt idx="12">
                  <c:v>17.3903</c:v>
                </c:pt>
                <c:pt idx="13">
                  <c:v>10.3537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38-40CD-B576-E7EA8C9C1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TF26LF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Pheasant Inn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20.70%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£15.28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Central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60.00%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Oakengates(0.33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West Midlands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Telford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TF26DJ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7780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Hare &amp; Hounds TF26DJ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TF29LT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Bell &amp; Bails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Old Fighting Cocks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TF26DU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49.90%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28.17%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26.10%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Everards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075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2958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871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Hare &amp; Hounds TF26DJ and 97 Chains in 1 Miles from 06/09/2023 - 28/08/2024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Hare &amp; Hounds TF26DJ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1323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Hare &amp; Hounds TF26DJ for 06/09/2023 - 28/08/2024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Hare &amp; Hounds TF26DJ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421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Hare &amp; Hounds TF26DJ, who are the top 20 competitors from 97 Chains in 1 Miles for 06/09/2023 - 28/08/2024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Hare &amp; Hounds TF26DJ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871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Hare &amp; Hounds TF26DJ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Hare &amp; Hounds TF26DJ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£708K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£1.34M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£26.73M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£87.09M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7117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Hare &amp; Hounds TF26DJ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Our Local Destination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£10000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Hare &amp; Hounds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17.31%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15.18%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10.17%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6.58%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18.04%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4.82%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15.30%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6.67%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10.56%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9.81%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12.93%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18.84%</a:t>
                      </a:r>
                    </a:p>
                  </a:txBody>
                  <a:tcPr horzOverflow="overflow">
                    <a:solidFill>
                      <a:srgbClr val="F8696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103230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5.96%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11.74%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15.27%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Hare &amp; Hounds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2.01%</a:t>
                      </a:r>
                    </a:p>
                  </a:txBody>
                  <a:tcPr horzOverflow="overflow">
                    <a:solidFill>
                      <a:srgbClr val="4FC0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8.51%</a:t>
                      </a:r>
                    </a:p>
                  </a:txBody>
                  <a:tcPr horzOverflow="overflow">
                    <a:solidFill>
                      <a:srgbClr val="4FC042">
                        <a:alpha val="1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2.48%</a:t>
                      </a:r>
                    </a:p>
                  </a:txBody>
                  <a:tcPr horzOverflow="overflow">
                    <a:solidFill>
                      <a:srgbClr val="4FC0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-0.39%</a:t>
                      </a:r>
                    </a:p>
                  </a:txBody>
                  <a:tcPr horzOverflow="overflow">
                    <a:solidFill>
                      <a:srgbClr val="4FC0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-0.46%</a:t>
                      </a:r>
                    </a:p>
                  </a:txBody>
                  <a:tcPr horzOverflow="overflow">
                    <a:solidFill>
                      <a:srgbClr val="4FC042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-3.23%</a:t>
                      </a:r>
                    </a:p>
                  </a:txBody>
                  <a:tcPr horzOverflow="overflow">
                    <a:solidFill>
                      <a:srgbClr val="4FC0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5.11%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-14.02%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Hare &amp; Hounds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8.97%</a:t>
                      </a:r>
                    </a:p>
                  </a:txBody>
                  <a:tcPr horzOverflow="overflow">
                    <a:solidFill>
                      <a:srgbClr val="4FC042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9.22%</a:t>
                      </a:r>
                    </a:p>
                  </a:txBody>
                  <a:tcPr horzOverflow="overflow">
                    <a:solidFill>
                      <a:srgbClr val="4FC042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-3.89%</a:t>
                      </a:r>
                    </a:p>
                  </a:txBody>
                  <a:tcPr horzOverflow="overflow">
                    <a:solidFill>
                      <a:srgbClr val="C042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-0.76%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-8.88%</a:t>
                      </a:r>
                    </a:p>
                  </a:txBody>
                  <a:tcPr horzOverflow="overflow">
                    <a:solidFill>
                      <a:srgbClr val="C04242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-5.16%</a:t>
                      </a:r>
                    </a:p>
                  </a:txBody>
                  <a:tcPr horzOverflow="overflow">
                    <a:solidFill>
                      <a:srgbClr val="C04242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-10.45%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6.96%</a:t>
                      </a:r>
                    </a:p>
                  </a:txBody>
                  <a:tcPr horzOverflow="overflow">
                    <a:solidFill>
                      <a:srgbClr val="4FC042">
                        <a:alpha val="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0.71%</a:t>
                      </a:r>
                    </a:p>
                  </a:txBody>
                  <a:tcPr horzOverflow="overflow">
                    <a:solidFill>
                      <a:srgbClr val="4FC0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-6.37%</a:t>
                      </a:r>
                    </a:p>
                  </a:txBody>
                  <a:tcPr horzOverflow="overflow">
                    <a:solidFill>
                      <a:srgbClr val="C042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-0.37%</a:t>
                      </a:r>
                    </a:p>
                  </a:txBody>
                  <a:tcPr horzOverflow="overflow">
                    <a:solidFill>
                      <a:srgbClr val="4FC0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-8.42%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-1.93%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3.57%</a:t>
                      </a:r>
                    </a:p>
                  </a:txBody>
                  <a:tcPr horzOverflow="overflow">
                    <a:solidFill>
                      <a:srgbClr val="4FC042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Hare &amp; Hounds TF26DJ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17.31%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15.18%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10.17%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6.58%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18.04%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4.82%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Bell &amp; Bails TF29LT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43.89%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13.50%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3.90%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8.30%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13.89%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Fighting Cocks TF26DU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8.14%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42.22%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7.96%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18.07%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6.64%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5.34%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Pheasant Inn TF26LF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1.10%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2.10%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8.85%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6.58%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78.17%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Ballpoint TF29BF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18.12%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12.90%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18.79%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11.98%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32.33%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4.02%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Crown Inn TF26EA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11.92%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19.20%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13.14%</a:t>
                      </a:r>
                    </a:p>
                  </a:txBody>
                  <a:tcPr horzOverflow="overflow">
                    <a:solidFill>
                      <a:srgbClr val="F8696B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17.75%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10.25%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3.09%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Duke Of York TF26DU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17.99%</a:t>
                      </a:r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15.94%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4.12%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12.05%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17.57%</a:t>
                      </a:r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7.83%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Station Hotel TF26DU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13.82%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14.91%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12.09%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7.38%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Coalport Inn TF26AH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12.55%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5.38%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4.30%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9.98%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10.71%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Compasses Inn TF26SD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45.68%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19.62%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7.90%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16.68%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10.08%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Albion Inn TF29AD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8.38%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76.92%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1.68%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6.12%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Turf Inn TF29JW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10.52%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64.36%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13.31%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6.92%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Talbot Inn TF29BL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94.62%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5.37%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Lord Hill Telford TF20DH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100.00%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Hare &amp; Hounds TF26DJ and 97 Chains in 1 Miles from 06/09/2023 - 28/08/2024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Hare &amp; Hounds TF26DJ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2958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Hare &amp; Hounds TF26DJ and 97 Chains in 1 Miles from 06/09/2023 - 28/08/2024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Hare &amp; Hounds TF26DJ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2958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Hare &amp; Hounds TF26DJ and 97 Chains in 1 Miles from 06/09/2023 - 28/08/2024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Hare &amp; Hounds TF26DJ and 97 Chains in 1 Miles from 06/09/2023 - 28/08/2024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Hare &amp; Hounds TF26DJ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1349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Hare &amp; Hounds TF26DJ and 97 Chains in 1 Miles from 06/09/2023 - 28/08/2024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Hare &amp; Hounds TF26DJ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1367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Hare &amp; Hounds TF26DJ and 97 Chains in 1 Miles from 06/09/2023 - 28/08/2024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Hare &amp; Hounds TF26DJ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1367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Hare &amp; Hounds TF26DJ and 97 Chains in 1 Miles from 06/09/2023 - 28/08/2024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Hare &amp; Hounds TF26DJ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7780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Hare &amp; Hounds TF26DJ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2958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1856</Words>
  <Characters>0</Characters>
  <Application>Microsoft Office PowerPoint</Application>
  <PresentationFormat>Widescreen</PresentationFormat>
  <Lines>0</Lines>
  <Paragraphs>699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2024-09-20T09:47:57Z</dcterms:modified>
</cp:coreProperties>
</file>