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5" d="100"/>
          <a:sy n="125" d="100"/>
        </p:scale>
        <p:origin x="1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2D-4DC9-8F14-F13EB732ABC3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8.3500000000000005E-2</c:v>
                </c:pt>
                <c:pt idx="1">
                  <c:v>8.2600000000000007E-2</c:v>
                </c:pt>
                <c:pt idx="2">
                  <c:v>0.1031</c:v>
                </c:pt>
                <c:pt idx="3">
                  <c:v>0.11940000000000001</c:v>
                </c:pt>
                <c:pt idx="4">
                  <c:v>0.1774</c:v>
                </c:pt>
                <c:pt idx="5">
                  <c:v>0.22159999999999999</c:v>
                </c:pt>
                <c:pt idx="6">
                  <c:v>0.21210000000000001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2D-4DC9-8F14-F13EB732AB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9.1499999999999998E-2</c:v>
                </c:pt>
                <c:pt idx="1">
                  <c:v>9.5200000000000007E-2</c:v>
                </c:pt>
                <c:pt idx="2">
                  <c:v>9.9299999999999999E-2</c:v>
                </c:pt>
                <c:pt idx="3">
                  <c:v>0.12280000000000001</c:v>
                </c:pt>
                <c:pt idx="4">
                  <c:v>0.17219999999999999</c:v>
                </c:pt>
                <c:pt idx="5">
                  <c:v>0.21879999999999999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2D-4DC9-8F14-F13EB732A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Unruly Pig IP122PU</c:v>
                </c:pt>
                <c:pt idx="1">
                  <c:v>Kings Head IP124LP</c:v>
                </c:pt>
              </c:strCache>
            </c:strRef>
          </c:cat>
          <c:val>
            <c:numRef>
              <c:f>'Sheet1'!$D$2:$D$20</c:f>
              <c:numCache>
                <c:formatCode>General</c:formatCode>
                <c:ptCount val="19"/>
                <c:pt idx="0">
                  <c:v>10.9663</c:v>
                </c:pt>
                <c:pt idx="1">
                  <c:v>5.6372999999999998</c:v>
                </c:pt>
                <c:pt idx="2">
                  <c:v>3.8014999999999999</c:v>
                </c:pt>
                <c:pt idx="3">
                  <c:v>1.9103000000000001</c:v>
                </c:pt>
                <c:pt idx="4">
                  <c:v>1.8796999999999999</c:v>
                </c:pt>
                <c:pt idx="5">
                  <c:v>1.4746999999999999</c:v>
                </c:pt>
                <c:pt idx="6">
                  <c:v>1.4241999999999999</c:v>
                </c:pt>
                <c:pt idx="7">
                  <c:v>1.0271999999999999</c:v>
                </c:pt>
                <c:pt idx="8">
                  <c:v>0.7843</c:v>
                </c:pt>
                <c:pt idx="9">
                  <c:v>0.55930000000000002</c:v>
                </c:pt>
                <c:pt idx="10">
                  <c:v>0.2432</c:v>
                </c:pt>
                <c:pt idx="11">
                  <c:v>0.1545</c:v>
                </c:pt>
                <c:pt idx="12">
                  <c:v>0.15079999999999999</c:v>
                </c:pt>
                <c:pt idx="13">
                  <c:v>7.5899999999999995E-2</c:v>
                </c:pt>
                <c:pt idx="14">
                  <c:v>-0.4204</c:v>
                </c:pt>
                <c:pt idx="15">
                  <c:v>-0.72740000000000005</c:v>
                </c:pt>
                <c:pt idx="16">
                  <c:v>-1.0032000000000001</c:v>
                </c:pt>
                <c:pt idx="17">
                  <c:v>-5.4638</c:v>
                </c:pt>
                <c:pt idx="18">
                  <c:v>-6.6660000000000004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A2-446F-9F87-760D92C22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52-4DA7-9097-C41D98CDA3F9}"/>
              </c:ext>
            </c:extLst>
          </c:dPt>
          <c:cat>
            <c:strRef>
              <c:f>'Sheet1'!$A$2:$A$21</c:f>
              <c:strCache>
                <c:ptCount val="20"/>
                <c:pt idx="0">
                  <c:v>Kings Head IP124LP</c:v>
                </c:pt>
                <c:pt idx="1">
                  <c:v>White Lion Inn IP136DW</c:v>
                </c:pt>
                <c:pt idx="2">
                  <c:v>Anchor (Woodbridge) IP121BX</c:v>
                </c:pt>
                <c:pt idx="3">
                  <c:v>Woodbridge Rugby Union IP122PP</c:v>
                </c:pt>
                <c:pt idx="4">
                  <c:v>Cherry Tree IP124AG</c:v>
                </c:pt>
                <c:pt idx="5">
                  <c:v>Warwick IP121JX</c:v>
                </c:pt>
                <c:pt idx="6">
                  <c:v>Wilford Bridge IP122PA</c:v>
                </c:pt>
                <c:pt idx="7">
                  <c:v>Maybush Inn IP124QL</c:v>
                </c:pt>
                <c:pt idx="8">
                  <c:v>Mt Tappers IP124PP</c:v>
                </c:pt>
                <c:pt idx="9">
                  <c:v>Ufford Crown IP136EL</c:v>
                </c:pt>
                <c:pt idx="10">
                  <c:v>Plough IP123DU</c:v>
                </c:pt>
                <c:pt idx="11">
                  <c:v>Red Lion IP121AL</c:v>
                </c:pt>
                <c:pt idx="12">
                  <c:v>Ye Olde Bell &amp; Steelyard (Woodbridge) IP121DZ</c:v>
                </c:pt>
                <c:pt idx="13">
                  <c:v>Coach &amp; Horses Woodbridge IP121PD</c:v>
                </c:pt>
                <c:pt idx="14">
                  <c:v>Old Mariner IP121DX</c:v>
                </c:pt>
                <c:pt idx="15">
                  <c:v>Unruly Pig IP122PU</c:v>
                </c:pt>
                <c:pt idx="16">
                  <c:v>Fearless Inns IP124NE</c:v>
                </c:pt>
                <c:pt idx="17">
                  <c:v>Black Tiles IP124SP</c:v>
                </c:pt>
                <c:pt idx="18">
                  <c:v>Turks Head IP136JG</c:v>
                </c:pt>
                <c:pt idx="19">
                  <c:v>Park Bar IP121QW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2.9000000000000001E-2</c:v>
                </c:pt>
                <c:pt idx="1">
                  <c:v>1.46E-2</c:v>
                </c:pt>
                <c:pt idx="2">
                  <c:v>8.3599999999999994E-2</c:v>
                </c:pt>
                <c:pt idx="3">
                  <c:v>0</c:v>
                </c:pt>
                <c:pt idx="4">
                  <c:v>7.6700000000000004E-2</c:v>
                </c:pt>
                <c:pt idx="5">
                  <c:v>9.4000000000000004E-3</c:v>
                </c:pt>
                <c:pt idx="6">
                  <c:v>6.7799999999999999E-2</c:v>
                </c:pt>
                <c:pt idx="7">
                  <c:v>0.16800000000000001</c:v>
                </c:pt>
                <c:pt idx="8">
                  <c:v>8.9999999999999993E-3</c:v>
                </c:pt>
                <c:pt idx="9">
                  <c:v>5.0099999999999999E-2</c:v>
                </c:pt>
                <c:pt idx="10">
                  <c:v>3.3999999999999998E-3</c:v>
                </c:pt>
                <c:pt idx="11">
                  <c:v>6.2E-2</c:v>
                </c:pt>
                <c:pt idx="12">
                  <c:v>2.5399999999999999E-2</c:v>
                </c:pt>
                <c:pt idx="13">
                  <c:v>0.1085</c:v>
                </c:pt>
                <c:pt idx="14">
                  <c:v>2.9499999999999998E-2</c:v>
                </c:pt>
                <c:pt idx="15">
                  <c:v>0.14699999999999999</c:v>
                </c:pt>
                <c:pt idx="16">
                  <c:v>2.5100000000000001E-2</c:v>
                </c:pt>
                <c:pt idx="17">
                  <c:v>2.86E-2</c:v>
                </c:pt>
                <c:pt idx="18">
                  <c:v>2.46E-2</c:v>
                </c:pt>
                <c:pt idx="19">
                  <c:v>3.6900000000000002E-2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52-4DA7-9097-C41D98CDA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Kings Head IP124LP</c:v>
                </c:pt>
                <c:pt idx="1">
                  <c:v>White Lion Inn IP136DW</c:v>
                </c:pt>
                <c:pt idx="2">
                  <c:v>Anchor (Woodbridge) IP121BX</c:v>
                </c:pt>
                <c:pt idx="3">
                  <c:v>Woodbridge Rugby Union IP122PP</c:v>
                </c:pt>
                <c:pt idx="4">
                  <c:v>Cherry Tree IP124AG</c:v>
                </c:pt>
                <c:pt idx="5">
                  <c:v>Warwick IP121JX</c:v>
                </c:pt>
                <c:pt idx="6">
                  <c:v>Wilford Bridge IP122PA</c:v>
                </c:pt>
                <c:pt idx="7">
                  <c:v>Maybush Inn IP124QL</c:v>
                </c:pt>
                <c:pt idx="8">
                  <c:v>Mt Tappers IP124PP</c:v>
                </c:pt>
                <c:pt idx="9">
                  <c:v>Ufford Crown IP136EL</c:v>
                </c:pt>
                <c:pt idx="10">
                  <c:v>Plough IP123DU</c:v>
                </c:pt>
                <c:pt idx="11">
                  <c:v>Red Lion IP121AL</c:v>
                </c:pt>
                <c:pt idx="12">
                  <c:v>Ye Olde Bell &amp; Steelyard (Woodbridge) IP121DZ</c:v>
                </c:pt>
                <c:pt idx="13">
                  <c:v>Coach &amp; Horses Woodbridge IP121PD</c:v>
                </c:pt>
                <c:pt idx="14">
                  <c:v>Old Mariner IP121DX</c:v>
                </c:pt>
                <c:pt idx="15">
                  <c:v>Unruly Pig IP122PU</c:v>
                </c:pt>
                <c:pt idx="16">
                  <c:v>Fearless Inns IP124NE</c:v>
                </c:pt>
                <c:pt idx="17">
                  <c:v>Black Tiles IP124SP</c:v>
                </c:pt>
                <c:pt idx="18">
                  <c:v>Turks Head IP136JG</c:v>
                </c:pt>
                <c:pt idx="19">
                  <c:v>Park Bar IP121QW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7.9699999999999993E-2</c:v>
                </c:pt>
                <c:pt idx="1">
                  <c:v>2.5399999999999999E-2</c:v>
                </c:pt>
                <c:pt idx="2">
                  <c:v>9.3799999999999994E-2</c:v>
                </c:pt>
                <c:pt idx="3">
                  <c:v>4.0000000000000001E-3</c:v>
                </c:pt>
                <c:pt idx="4">
                  <c:v>8.0600000000000005E-2</c:v>
                </c:pt>
                <c:pt idx="5">
                  <c:v>1.3100000000000001E-2</c:v>
                </c:pt>
                <c:pt idx="6">
                  <c:v>7.1199999999999999E-2</c:v>
                </c:pt>
                <c:pt idx="7">
                  <c:v>0.17069999999999999</c:v>
                </c:pt>
                <c:pt idx="8">
                  <c:v>9.5999999999999992E-3</c:v>
                </c:pt>
                <c:pt idx="9">
                  <c:v>5.0500000000000003E-2</c:v>
                </c:pt>
                <c:pt idx="10">
                  <c:v>2.8999999999999998E-3</c:v>
                </c:pt>
                <c:pt idx="11">
                  <c:v>6.0900000000000003E-2</c:v>
                </c:pt>
                <c:pt idx="12">
                  <c:v>2.3400000000000001E-2</c:v>
                </c:pt>
                <c:pt idx="13">
                  <c:v>0.1056</c:v>
                </c:pt>
                <c:pt idx="14">
                  <c:v>2.6200000000000001E-2</c:v>
                </c:pt>
                <c:pt idx="15">
                  <c:v>0.14030000000000001</c:v>
                </c:pt>
                <c:pt idx="16">
                  <c:v>1.66E-2</c:v>
                </c:pt>
                <c:pt idx="17">
                  <c:v>1.32E-2</c:v>
                </c:pt>
                <c:pt idx="18">
                  <c:v>7.4000000000000003E-3</c:v>
                </c:pt>
                <c:pt idx="19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52-4DA7-9097-C41D98CDA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Head IP124LP</c:v>
                </c:pt>
                <c:pt idx="1">
                  <c:v>White Lion Inn IP136DW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5.0700000000000002E-2</c:v>
                </c:pt>
                <c:pt idx="1">
                  <c:v>1.0800000000000001E-2</c:v>
                </c:pt>
                <c:pt idx="2">
                  <c:v>1.0200000000000001E-2</c:v>
                </c:pt>
                <c:pt idx="3">
                  <c:v>4.0000000000000001E-3</c:v>
                </c:pt>
                <c:pt idx="4">
                  <c:v>3.8999999999999998E-3</c:v>
                </c:pt>
                <c:pt idx="5">
                  <c:v>3.7000000000000002E-3</c:v>
                </c:pt>
                <c:pt idx="6">
                  <c:v>3.3999999999999998E-3</c:v>
                </c:pt>
                <c:pt idx="7">
                  <c:v>2.7000000000000001E-3</c:v>
                </c:pt>
                <c:pt idx="8">
                  <c:v>5.9999999999999995E-4</c:v>
                </c:pt>
                <c:pt idx="9">
                  <c:v>4.0000000000000002E-4</c:v>
                </c:pt>
                <c:pt idx="10">
                  <c:v>-5.0000000000000001E-4</c:v>
                </c:pt>
                <c:pt idx="11">
                  <c:v>-1.1000000000000001E-3</c:v>
                </c:pt>
                <c:pt idx="12">
                  <c:v>-2E-3</c:v>
                </c:pt>
                <c:pt idx="13">
                  <c:v>-2.8999999999999998E-3</c:v>
                </c:pt>
                <c:pt idx="14">
                  <c:v>-3.3E-3</c:v>
                </c:pt>
                <c:pt idx="15">
                  <c:v>-6.7000000000000002E-3</c:v>
                </c:pt>
                <c:pt idx="16">
                  <c:v>-8.5000000000000006E-3</c:v>
                </c:pt>
                <c:pt idx="17">
                  <c:v>-1.54E-2</c:v>
                </c:pt>
                <c:pt idx="18">
                  <c:v>-1.72E-2</c:v>
                </c:pt>
                <c:pt idx="19">
                  <c:v>-3.2899999999999999E-2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553-4282-B3FC-CFB90BE58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ABD-4398-A5F6-35E572255B4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2.24E-2</c:v>
                </c:pt>
                <c:pt idx="1">
                  <c:v>9.2200000000000004E-2</c:v>
                </c:pt>
                <c:pt idx="2">
                  <c:v>0.1595</c:v>
                </c:pt>
                <c:pt idx="3">
                  <c:v>0.17649999999999999</c:v>
                </c:pt>
                <c:pt idx="4">
                  <c:v>0.2394</c:v>
                </c:pt>
                <c:pt idx="5">
                  <c:v>0.18859999999999999</c:v>
                </c:pt>
                <c:pt idx="6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D-4398-A5F6-35E572255B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4.1399999999999999E-2</c:v>
                </c:pt>
                <c:pt idx="1">
                  <c:v>0.1017</c:v>
                </c:pt>
                <c:pt idx="2">
                  <c:v>0.15909999999999999</c:v>
                </c:pt>
                <c:pt idx="3">
                  <c:v>0.1353</c:v>
                </c:pt>
                <c:pt idx="4">
                  <c:v>0.31830000000000003</c:v>
                </c:pt>
                <c:pt idx="5">
                  <c:v>0.18490000000000001</c:v>
                </c:pt>
                <c:pt idx="6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BD-4398-A5F6-35E572255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1.9E-2</c:v>
                </c:pt>
                <c:pt idx="1">
                  <c:v>9.4999999999999998E-3</c:v>
                </c:pt>
                <c:pt idx="2">
                  <c:v>-4.0000000000000002E-4</c:v>
                </c:pt>
                <c:pt idx="3">
                  <c:v>-4.1200000000000001E-2</c:v>
                </c:pt>
                <c:pt idx="4">
                  <c:v>7.8899999999999998E-2</c:v>
                </c:pt>
                <c:pt idx="5">
                  <c:v>-3.7000000000000002E-3</c:v>
                </c:pt>
                <c:pt idx="6">
                  <c:v>-6.2E-2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786-480C-8A61-D3BC6CE09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8.0000000000000002E-3</c:v>
                </c:pt>
                <c:pt idx="1">
                  <c:v>1.26E-2</c:v>
                </c:pt>
                <c:pt idx="2">
                  <c:v>-3.8E-3</c:v>
                </c:pt>
                <c:pt idx="3">
                  <c:v>3.3999999999999998E-3</c:v>
                </c:pt>
                <c:pt idx="4">
                  <c:v>-5.1999999999999998E-3</c:v>
                </c:pt>
                <c:pt idx="5">
                  <c:v>-2.8E-3</c:v>
                </c:pt>
                <c:pt idx="6">
                  <c:v>-1.21E-2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605-4A48-8D36-B9ABEFDB3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1B-4535-846A-F83876ADE5AF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0.39529999999999998</c:v>
                </c:pt>
                <c:pt idx="1">
                  <c:v>0.52129999999999999</c:v>
                </c:pt>
                <c:pt idx="2">
                  <c:v>8.3199999999999996E-2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1B-4535-846A-F83876ADE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0.38119999999999998</c:v>
                </c:pt>
                <c:pt idx="1">
                  <c:v>0.42849999999999999</c:v>
                </c:pt>
                <c:pt idx="2">
                  <c:v>0.19020000000000001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1B-4535-846A-F83876ADE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-1.41E-2</c:v>
                </c:pt>
                <c:pt idx="1">
                  <c:v>-9.2799999999999994E-2</c:v>
                </c:pt>
                <c:pt idx="2">
                  <c:v>0.107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E6C-434B-B6B2-AE5876EF8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CAE-4484-A20C-A8FA003AD864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0.35439999999999999</c:v>
                </c:pt>
                <c:pt idx="1">
                  <c:v>0.64549999999999996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E-4484-A20C-A8FA003AD8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0.31590000000000001</c:v>
                </c:pt>
                <c:pt idx="1">
                  <c:v>0.68400000000000005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E-4484-A20C-A8FA003AD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-3.85E-2</c:v>
                </c:pt>
                <c:pt idx="1">
                  <c:v>3.85E-2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126-427E-8FE7-E8C0AB31D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80-4BA5-BC72-B78807769003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6.0999999999999999E-2</c:v>
                </c:pt>
                <c:pt idx="1">
                  <c:v>7.1300000000000002E-2</c:v>
                </c:pt>
                <c:pt idx="2">
                  <c:v>0.2364</c:v>
                </c:pt>
                <c:pt idx="3">
                  <c:v>0.03</c:v>
                </c:pt>
                <c:pt idx="4">
                  <c:v>0.1168</c:v>
                </c:pt>
                <c:pt idx="5">
                  <c:v>4.58E-2</c:v>
                </c:pt>
                <c:pt idx="6">
                  <c:v>6.4299999999999996E-2</c:v>
                </c:pt>
                <c:pt idx="7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80-4BA5-BC72-B788077690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0.10829999999999999</c:v>
                </c:pt>
                <c:pt idx="1">
                  <c:v>0.33650000000000002</c:v>
                </c:pt>
                <c:pt idx="2">
                  <c:v>0.18210000000000001</c:v>
                </c:pt>
                <c:pt idx="3">
                  <c:v>1.9300000000000001E-2</c:v>
                </c:pt>
                <c:pt idx="4">
                  <c:v>9.5299999999999996E-2</c:v>
                </c:pt>
                <c:pt idx="5">
                  <c:v>6.9699999999999998E-2</c:v>
                </c:pt>
                <c:pt idx="6">
                  <c:v>6.6900000000000001E-2</c:v>
                </c:pt>
                <c:pt idx="7">
                  <c:v>0.1216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80-4BA5-BC72-B7880776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4.7300000000000002E-2</c:v>
                </c:pt>
                <c:pt idx="1">
                  <c:v>0.26519999999999999</c:v>
                </c:pt>
                <c:pt idx="2">
                  <c:v>-5.4300000000000001E-2</c:v>
                </c:pt>
                <c:pt idx="3">
                  <c:v>-1.0699999999999999E-2</c:v>
                </c:pt>
                <c:pt idx="4">
                  <c:v>-2.1499999999999998E-2</c:v>
                </c:pt>
                <c:pt idx="5">
                  <c:v>2.3900000000000001E-2</c:v>
                </c:pt>
                <c:pt idx="6">
                  <c:v>2.5999999999999999E-3</c:v>
                </c:pt>
                <c:pt idx="7">
                  <c:v>-0.25240000000000001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E72-4D59-807C-3BEE786DE6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30B-4ADD-A796-487E28FB9C49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0.1845</c:v>
                </c:pt>
                <c:pt idx="1">
                  <c:v>9.1399999999999995E-2</c:v>
                </c:pt>
                <c:pt idx="2">
                  <c:v>9.0300000000000005E-2</c:v>
                </c:pt>
                <c:pt idx="3">
                  <c:v>0.19789999999999999</c:v>
                </c:pt>
                <c:pt idx="4">
                  <c:v>8.2900000000000001E-2</c:v>
                </c:pt>
                <c:pt idx="5">
                  <c:v>0.1171</c:v>
                </c:pt>
                <c:pt idx="6">
                  <c:v>0.2356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0B-4ADD-A796-487E28FB9C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0.27550000000000002</c:v>
                </c:pt>
                <c:pt idx="1">
                  <c:v>0.11020000000000001</c:v>
                </c:pt>
                <c:pt idx="2">
                  <c:v>5.6899999999999999E-2</c:v>
                </c:pt>
                <c:pt idx="3">
                  <c:v>0.14460000000000001</c:v>
                </c:pt>
                <c:pt idx="4">
                  <c:v>5.2600000000000001E-2</c:v>
                </c:pt>
                <c:pt idx="5">
                  <c:v>0.1148</c:v>
                </c:pt>
                <c:pt idx="6">
                  <c:v>0.24479999999999999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0B-4ADD-A796-487E28FB9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9.0999999999999998E-2</c:v>
                </c:pt>
                <c:pt idx="1">
                  <c:v>1.8800000000000001E-2</c:v>
                </c:pt>
                <c:pt idx="2">
                  <c:v>-3.3399999999999999E-2</c:v>
                </c:pt>
                <c:pt idx="3">
                  <c:v>-5.33E-2</c:v>
                </c:pt>
                <c:pt idx="4">
                  <c:v>-3.0300000000000001E-2</c:v>
                </c:pt>
                <c:pt idx="5">
                  <c:v>-2.3E-3</c:v>
                </c:pt>
                <c:pt idx="6">
                  <c:v>9.1999999999999998E-3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683-439C-B222-74DDCCBFA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Red Lion IP121AL</c:v>
                </c:pt>
                <c:pt idx="1">
                  <c:v>Anchor (Woodbridge) IP121BX</c:v>
                </c:pt>
                <c:pt idx="2">
                  <c:v>Kings Head IP124LP</c:v>
                </c:pt>
                <c:pt idx="3">
                  <c:v>Old Mariner IP121DX</c:v>
                </c:pt>
                <c:pt idx="4">
                  <c:v>Coach &amp; Horses Woodbridge IP121PD</c:v>
                </c:pt>
                <c:pt idx="5">
                  <c:v>Cherry Tree IP124AG</c:v>
                </c:pt>
                <c:pt idx="6">
                  <c:v>Ye Olde Bell &amp; Steelyard (Woodbridge) IP121DZ</c:v>
                </c:pt>
                <c:pt idx="7">
                  <c:v>Maybush Inn IP124QL</c:v>
                </c:pt>
                <c:pt idx="8">
                  <c:v>Fearless Inns IP124NE</c:v>
                </c:pt>
                <c:pt idx="9">
                  <c:v>Wilford Bridge IP122PA</c:v>
                </c:pt>
                <c:pt idx="10">
                  <c:v>White Lion Inn IP136DW</c:v>
                </c:pt>
                <c:pt idx="11">
                  <c:v>Warwick IP121JX</c:v>
                </c:pt>
                <c:pt idx="12">
                  <c:v>Ufford Crown IP136EL</c:v>
                </c:pt>
                <c:pt idx="13">
                  <c:v>Unruly Pig IP122PU</c:v>
                </c:pt>
                <c:pt idx="14">
                  <c:v>Black Tiles IP124SP</c:v>
                </c:pt>
                <c:pt idx="15">
                  <c:v>Woodbridge Rugby Union IP122PP</c:v>
                </c:pt>
                <c:pt idx="16">
                  <c:v>Turks Head IP136JG</c:v>
                </c:pt>
                <c:pt idx="17">
                  <c:v>Mt Tappers IP124PP</c:v>
                </c:pt>
                <c:pt idx="18">
                  <c:v>Plough IP123DU</c:v>
                </c:pt>
                <c:pt idx="19">
                  <c:v>Park Bar IP121QW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0.2903</c:v>
                </c:pt>
                <c:pt idx="1">
                  <c:v>0.12130000000000001</c:v>
                </c:pt>
                <c:pt idx="2">
                  <c:v>9.8000000000000004E-2</c:v>
                </c:pt>
                <c:pt idx="3">
                  <c:v>7.0300000000000001E-2</c:v>
                </c:pt>
                <c:pt idx="4">
                  <c:v>7.0300000000000001E-2</c:v>
                </c:pt>
                <c:pt idx="5">
                  <c:v>6.6199999999999995E-2</c:v>
                </c:pt>
                <c:pt idx="6">
                  <c:v>5.7500000000000002E-2</c:v>
                </c:pt>
                <c:pt idx="7">
                  <c:v>4.53E-2</c:v>
                </c:pt>
                <c:pt idx="8">
                  <c:v>3.5400000000000001E-2</c:v>
                </c:pt>
                <c:pt idx="9">
                  <c:v>2.9700000000000001E-2</c:v>
                </c:pt>
                <c:pt idx="10">
                  <c:v>2.9499999999999998E-2</c:v>
                </c:pt>
                <c:pt idx="11">
                  <c:v>2.52E-2</c:v>
                </c:pt>
                <c:pt idx="12">
                  <c:v>2.18E-2</c:v>
                </c:pt>
                <c:pt idx="13">
                  <c:v>1.9599999999999999E-2</c:v>
                </c:pt>
                <c:pt idx="14">
                  <c:v>6.1999999999999998E-3</c:v>
                </c:pt>
                <c:pt idx="15">
                  <c:v>4.3E-3</c:v>
                </c:pt>
                <c:pt idx="16">
                  <c:v>2.5999999999999999E-3</c:v>
                </c:pt>
                <c:pt idx="17">
                  <c:v>2.0999999999999999E-3</c:v>
                </c:pt>
                <c:pt idx="18">
                  <c:v>1.9E-3</c:v>
                </c:pt>
                <c:pt idx="19">
                  <c:v>1.4E-3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E6-4198-8847-5DAC944A9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6E3-492C-B693-784FD9657D1D}"/>
              </c:ext>
            </c:extLst>
          </c:dPt>
          <c:cat>
            <c:strRef>
              <c:f>'Sheet1'!$A$2:$A$21</c:f>
              <c:strCache>
                <c:ptCount val="20"/>
                <c:pt idx="0">
                  <c:v>Kings Head IP124LP</c:v>
                </c:pt>
                <c:pt idx="1">
                  <c:v>White Lion Inn IP136DW</c:v>
                </c:pt>
                <c:pt idx="2">
                  <c:v>Warwick IP121JX</c:v>
                </c:pt>
                <c:pt idx="3">
                  <c:v>Maybush Inn IP124QL</c:v>
                </c:pt>
                <c:pt idx="4">
                  <c:v>Woodbridge Rugby Union IP122PP</c:v>
                </c:pt>
                <c:pt idx="5">
                  <c:v>Cherry Tree IP124AG</c:v>
                </c:pt>
                <c:pt idx="6">
                  <c:v>Ye Olde Bell &amp; Steelyard (Woodbridge) IP121DZ</c:v>
                </c:pt>
                <c:pt idx="7">
                  <c:v>Mt Tappers IP124PP</c:v>
                </c:pt>
                <c:pt idx="8">
                  <c:v>Black Tiles IP124SP</c:v>
                </c:pt>
                <c:pt idx="9">
                  <c:v>Anchor (Woodbridge) IP121BX</c:v>
                </c:pt>
                <c:pt idx="10">
                  <c:v>Plough IP123DU</c:v>
                </c:pt>
                <c:pt idx="11">
                  <c:v>Ufford Crown IP136EL</c:v>
                </c:pt>
                <c:pt idx="12">
                  <c:v>Wilford Bridge IP122PA</c:v>
                </c:pt>
                <c:pt idx="13">
                  <c:v>Red Lion IP121AL</c:v>
                </c:pt>
                <c:pt idx="14">
                  <c:v>Unruly Pig IP122PU</c:v>
                </c:pt>
                <c:pt idx="15">
                  <c:v>Turks Head IP136JG</c:v>
                </c:pt>
                <c:pt idx="16">
                  <c:v>Coach &amp; Horses Woodbridge IP121PD</c:v>
                </c:pt>
                <c:pt idx="17">
                  <c:v>Old Mariner IP121DX</c:v>
                </c:pt>
                <c:pt idx="18">
                  <c:v>Park Bar IP121QW</c:v>
                </c:pt>
                <c:pt idx="19">
                  <c:v>Fearless Inns IP124NE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3.95E-2</c:v>
                </c:pt>
                <c:pt idx="1">
                  <c:v>1.6299999999999999E-2</c:v>
                </c:pt>
                <c:pt idx="2">
                  <c:v>2.1700000000000001E-2</c:v>
                </c:pt>
                <c:pt idx="3">
                  <c:v>4.6399999999999997E-2</c:v>
                </c:pt>
                <c:pt idx="4">
                  <c:v>0</c:v>
                </c:pt>
                <c:pt idx="5">
                  <c:v>7.2400000000000006E-2</c:v>
                </c:pt>
                <c:pt idx="6">
                  <c:v>5.6099999999999997E-2</c:v>
                </c:pt>
                <c:pt idx="7">
                  <c:v>2E-3</c:v>
                </c:pt>
                <c:pt idx="8">
                  <c:v>0.01</c:v>
                </c:pt>
                <c:pt idx="9">
                  <c:v>0.1303</c:v>
                </c:pt>
                <c:pt idx="10">
                  <c:v>5.3E-3</c:v>
                </c:pt>
                <c:pt idx="11">
                  <c:v>3.0200000000000001E-2</c:v>
                </c:pt>
                <c:pt idx="12">
                  <c:v>4.3299999999999998E-2</c:v>
                </c:pt>
                <c:pt idx="13">
                  <c:v>0.23519999999999999</c:v>
                </c:pt>
                <c:pt idx="14">
                  <c:v>3.9800000000000002E-2</c:v>
                </c:pt>
                <c:pt idx="15">
                  <c:v>1.14E-2</c:v>
                </c:pt>
                <c:pt idx="16">
                  <c:v>8.2900000000000001E-2</c:v>
                </c:pt>
                <c:pt idx="17">
                  <c:v>7.6600000000000001E-2</c:v>
                </c:pt>
                <c:pt idx="18">
                  <c:v>1.72E-2</c:v>
                </c:pt>
                <c:pt idx="19">
                  <c:v>6.2600000000000003E-2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E3-492C-B693-784FD9657D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Kings Head IP124LP</c:v>
                </c:pt>
                <c:pt idx="1">
                  <c:v>White Lion Inn IP136DW</c:v>
                </c:pt>
                <c:pt idx="2">
                  <c:v>Warwick IP121JX</c:v>
                </c:pt>
                <c:pt idx="3">
                  <c:v>Maybush Inn IP124QL</c:v>
                </c:pt>
                <c:pt idx="4">
                  <c:v>Woodbridge Rugby Union IP122PP</c:v>
                </c:pt>
                <c:pt idx="5">
                  <c:v>Cherry Tree IP124AG</c:v>
                </c:pt>
                <c:pt idx="6">
                  <c:v>Ye Olde Bell &amp; Steelyard (Woodbridge) IP121DZ</c:v>
                </c:pt>
                <c:pt idx="7">
                  <c:v>Mt Tappers IP124PP</c:v>
                </c:pt>
                <c:pt idx="8">
                  <c:v>Black Tiles IP124SP</c:v>
                </c:pt>
                <c:pt idx="9">
                  <c:v>Anchor (Woodbridge) IP121BX</c:v>
                </c:pt>
                <c:pt idx="10">
                  <c:v>Plough IP123DU</c:v>
                </c:pt>
                <c:pt idx="11">
                  <c:v>Ufford Crown IP136EL</c:v>
                </c:pt>
                <c:pt idx="12">
                  <c:v>Wilford Bridge IP122PA</c:v>
                </c:pt>
                <c:pt idx="13">
                  <c:v>Red Lion IP121AL</c:v>
                </c:pt>
                <c:pt idx="14">
                  <c:v>Unruly Pig IP122PU</c:v>
                </c:pt>
                <c:pt idx="15">
                  <c:v>Turks Head IP136JG</c:v>
                </c:pt>
                <c:pt idx="16">
                  <c:v>Coach &amp; Horses Woodbridge IP121PD</c:v>
                </c:pt>
                <c:pt idx="17">
                  <c:v>Old Mariner IP121DX</c:v>
                </c:pt>
                <c:pt idx="18">
                  <c:v>Park Bar IP121QW</c:v>
                </c:pt>
                <c:pt idx="19">
                  <c:v>Fearless Inns IP124NE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9.9400000000000002E-2</c:v>
                </c:pt>
                <c:pt idx="1">
                  <c:v>2.9399999999999999E-2</c:v>
                </c:pt>
                <c:pt idx="2">
                  <c:v>3.3000000000000002E-2</c:v>
                </c:pt>
                <c:pt idx="3">
                  <c:v>5.1700000000000003E-2</c:v>
                </c:pt>
                <c:pt idx="4">
                  <c:v>4.4999999999999997E-3</c:v>
                </c:pt>
                <c:pt idx="5">
                  <c:v>7.3899999999999993E-2</c:v>
                </c:pt>
                <c:pt idx="6">
                  <c:v>5.6800000000000003E-2</c:v>
                </c:pt>
                <c:pt idx="7">
                  <c:v>2.3999999999999998E-3</c:v>
                </c:pt>
                <c:pt idx="8">
                  <c:v>8.3999999999999995E-3</c:v>
                </c:pt>
                <c:pt idx="9">
                  <c:v>0.1278</c:v>
                </c:pt>
                <c:pt idx="10">
                  <c:v>2.3999999999999998E-3</c:v>
                </c:pt>
                <c:pt idx="11">
                  <c:v>2.7099999999999999E-2</c:v>
                </c:pt>
                <c:pt idx="12">
                  <c:v>3.9399999999999998E-2</c:v>
                </c:pt>
                <c:pt idx="13">
                  <c:v>0.22889999999999999</c:v>
                </c:pt>
                <c:pt idx="14">
                  <c:v>3.32E-2</c:v>
                </c:pt>
                <c:pt idx="15">
                  <c:v>3.7000000000000002E-3</c:v>
                </c:pt>
                <c:pt idx="16">
                  <c:v>7.51E-2</c:v>
                </c:pt>
                <c:pt idx="17">
                  <c:v>6.1800000000000001E-2</c:v>
                </c:pt>
                <c:pt idx="18">
                  <c:v>1.5E-3</c:v>
                </c:pt>
                <c:pt idx="19">
                  <c:v>3.8600000000000002E-2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E3-492C-B693-784FD965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Kings Head IP124LP</c:v>
                </c:pt>
                <c:pt idx="1">
                  <c:v>White Lion Inn IP136DW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5.9900000000000002E-2</c:v>
                </c:pt>
                <c:pt idx="1">
                  <c:v>1.3100000000000001E-2</c:v>
                </c:pt>
                <c:pt idx="2">
                  <c:v>1.1299999999999999E-2</c:v>
                </c:pt>
                <c:pt idx="3">
                  <c:v>5.3E-3</c:v>
                </c:pt>
                <c:pt idx="4">
                  <c:v>4.4999999999999997E-3</c:v>
                </c:pt>
                <c:pt idx="5">
                  <c:v>1.5E-3</c:v>
                </c:pt>
                <c:pt idx="6">
                  <c:v>6.9999999999999999E-4</c:v>
                </c:pt>
                <c:pt idx="7">
                  <c:v>4.0000000000000002E-4</c:v>
                </c:pt>
                <c:pt idx="8">
                  <c:v>-1.6000000000000001E-3</c:v>
                </c:pt>
                <c:pt idx="9">
                  <c:v>-2.5000000000000001E-3</c:v>
                </c:pt>
                <c:pt idx="10">
                  <c:v>-2.8999999999999998E-3</c:v>
                </c:pt>
                <c:pt idx="11">
                  <c:v>-3.0999999999999999E-3</c:v>
                </c:pt>
                <c:pt idx="12">
                  <c:v>-3.8999999999999998E-3</c:v>
                </c:pt>
                <c:pt idx="13">
                  <c:v>-6.3E-3</c:v>
                </c:pt>
                <c:pt idx="14">
                  <c:v>-6.6E-3</c:v>
                </c:pt>
                <c:pt idx="15">
                  <c:v>-7.7000000000000002E-3</c:v>
                </c:pt>
                <c:pt idx="16">
                  <c:v>-7.7999999999999996E-3</c:v>
                </c:pt>
                <c:pt idx="17">
                  <c:v>-1.4800000000000001E-2</c:v>
                </c:pt>
                <c:pt idx="18">
                  <c:v>-1.5699999999999999E-2</c:v>
                </c:pt>
                <c:pt idx="19">
                  <c:v>-2.4E-2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330-407D-A789-0F63C1D8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0.69172041644709403</c:v>
                </c:pt>
                <c:pt idx="1">
                  <c:v>0.89285274460926101</c:v>
                </c:pt>
                <c:pt idx="2">
                  <c:v>-8.2214219150038195E-2</c:v>
                </c:pt>
                <c:pt idx="3">
                  <c:v>0.496910546979277</c:v>
                </c:pt>
                <c:pt idx="4">
                  <c:v>0.84327714171591395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C-4FCA-8570-E80AE8119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4C-4FCA-8570-E80AE8119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4C-4FCA-8570-E80AE8119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Red Lion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0.10829999999999999</c:v>
                </c:pt>
                <c:pt idx="1">
                  <c:v>0.33650000000000002</c:v>
                </c:pt>
                <c:pt idx="2">
                  <c:v>0.18210000000000001</c:v>
                </c:pt>
                <c:pt idx="3">
                  <c:v>1.9300000000000001E-2</c:v>
                </c:pt>
                <c:pt idx="4">
                  <c:v>9.5299999999999996E-2</c:v>
                </c:pt>
                <c:pt idx="5">
                  <c:v>6.9699999999999998E-2</c:v>
                </c:pt>
                <c:pt idx="6">
                  <c:v>6.6900000000000001E-2</c:v>
                </c:pt>
                <c:pt idx="7">
                  <c:v>0.1216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C0-4AD6-9174-769B371408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6.0999999999999999E-2</c:v>
                </c:pt>
                <c:pt idx="1">
                  <c:v>7.1300000000000002E-2</c:v>
                </c:pt>
                <c:pt idx="2">
                  <c:v>0.2364</c:v>
                </c:pt>
                <c:pt idx="3">
                  <c:v>0.03</c:v>
                </c:pt>
                <c:pt idx="4">
                  <c:v>0.1168</c:v>
                </c:pt>
                <c:pt idx="5">
                  <c:v>4.58E-2</c:v>
                </c:pt>
                <c:pt idx="6">
                  <c:v>6.4299999999999996E-2</c:v>
                </c:pt>
                <c:pt idx="7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C0-4AD6-9174-769B371408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8.3400000000000002E-2</c:v>
                </c:pt>
                <c:pt idx="1">
                  <c:v>5.96E-2</c:v>
                </c:pt>
                <c:pt idx="2">
                  <c:v>0.29070000000000001</c:v>
                </c:pt>
                <c:pt idx="3">
                  <c:v>0.10929999999999999</c:v>
                </c:pt>
                <c:pt idx="4">
                  <c:v>0.1157</c:v>
                </c:pt>
                <c:pt idx="5">
                  <c:v>0.1174</c:v>
                </c:pt>
                <c:pt idx="6">
                  <c:v>7.0800000000000002E-2</c:v>
                </c:pt>
                <c:pt idx="7">
                  <c:v>0.1527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C0-4AD6-9174-769B37140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E8E-4EFB-93D9-8E8B61876E28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0.62290000000000001</c:v>
                </c:pt>
                <c:pt idx="1">
                  <c:v>0.25</c:v>
                </c:pt>
                <c:pt idx="2">
                  <c:v>5.7799999999999997E-2</c:v>
                </c:pt>
                <c:pt idx="3">
                  <c:v>3.4700000000000002E-2</c:v>
                </c:pt>
                <c:pt idx="4">
                  <c:v>3.44E-2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E-4EFB-93D9-8E8B61876E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Red Lion IP121AL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0.59179999999999999</c:v>
                </c:pt>
                <c:pt idx="1">
                  <c:v>0.2697</c:v>
                </c:pt>
                <c:pt idx="2">
                  <c:v>5.0900000000000001E-2</c:v>
                </c:pt>
                <c:pt idx="3">
                  <c:v>4.0599999999999997E-2</c:v>
                </c:pt>
                <c:pt idx="4">
                  <c:v>4.6699999999999998E-2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E8E-4EFB-93D9-8E8B61876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-3.1099999999999999E-2</c:v>
                </c:pt>
                <c:pt idx="1">
                  <c:v>1.9699999999999999E-2</c:v>
                </c:pt>
                <c:pt idx="2">
                  <c:v>-6.8999999999999999E-3</c:v>
                </c:pt>
                <c:pt idx="3">
                  <c:v>5.8999999999999999E-3</c:v>
                </c:pt>
                <c:pt idx="4">
                  <c:v>1.23E-2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098-4F89-BE48-F7D73139F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07/09/2022 - 30/08/2023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43-4796-ACAF-22734D91A868}"/>
              </c:ext>
            </c:extLst>
          </c:dPt>
          <c:cat>
            <c:strRef>
              <c:f>'Sheet1'!$A$2:$A$20</c:f>
              <c:strCache>
                <c:ptCount val="19"/>
                <c:pt idx="0">
                  <c:v>Unruly Pig IP122PU</c:v>
                </c:pt>
                <c:pt idx="1">
                  <c:v>Kings Head IP124LP</c:v>
                </c:pt>
                <c:pt idx="2">
                  <c:v>Mt Tappers IP124PP</c:v>
                </c:pt>
                <c:pt idx="3">
                  <c:v>Wilford Bridge IP122PA</c:v>
                </c:pt>
                <c:pt idx="4">
                  <c:v>Park Bar IP121QW</c:v>
                </c:pt>
                <c:pt idx="5">
                  <c:v>Ufford Crown IP136EL</c:v>
                </c:pt>
                <c:pt idx="6">
                  <c:v>Anchor (Woodbridge) IP121BX</c:v>
                </c:pt>
                <c:pt idx="7">
                  <c:v>Coach &amp; Horses Woodbridge IP121PD</c:v>
                </c:pt>
                <c:pt idx="8">
                  <c:v>Red Lion IP121AL</c:v>
                </c:pt>
                <c:pt idx="9">
                  <c:v>White Lion Inn IP136DW</c:v>
                </c:pt>
                <c:pt idx="10">
                  <c:v>Cherry Tree IP124AG</c:v>
                </c:pt>
                <c:pt idx="11">
                  <c:v>Black Tiles IP124SP</c:v>
                </c:pt>
                <c:pt idx="12">
                  <c:v>Fearless Inns IP124NE</c:v>
                </c:pt>
                <c:pt idx="13">
                  <c:v>Old Mariner IP121DX</c:v>
                </c:pt>
                <c:pt idx="14">
                  <c:v>Maybush Inn IP124QL</c:v>
                </c:pt>
                <c:pt idx="15">
                  <c:v>Warwick IP121JX</c:v>
                </c:pt>
                <c:pt idx="16">
                  <c:v>Ye Olde Bell &amp; Steelyard (Woodbridge) IP121DZ</c:v>
                </c:pt>
                <c:pt idx="17">
                  <c:v>Plough IP123DU</c:v>
                </c:pt>
                <c:pt idx="18">
                  <c:v>Turks Head IP136JG</c:v>
                </c:pt>
              </c:strCache>
            </c:strRef>
          </c:cat>
          <c:val>
            <c:numRef>
              <c:f>'Sheet1'!$B$2:$B$20</c:f>
              <c:numCache>
                <c:formatCode>General</c:formatCode>
                <c:ptCount val="19"/>
                <c:pt idx="0">
                  <c:v>122.3327</c:v>
                </c:pt>
                <c:pt idx="1">
                  <c:v>14.071099999999999</c:v>
                </c:pt>
                <c:pt idx="2">
                  <c:v>17.8612</c:v>
                </c:pt>
                <c:pt idx="3">
                  <c:v>37.985500000000002</c:v>
                </c:pt>
                <c:pt idx="4">
                  <c:v>11.486700000000001</c:v>
                </c:pt>
                <c:pt idx="5">
                  <c:v>55.631300000000003</c:v>
                </c:pt>
                <c:pt idx="6">
                  <c:v>15.0922</c:v>
                </c:pt>
                <c:pt idx="7">
                  <c:v>33.4696</c:v>
                </c:pt>
                <c:pt idx="8">
                  <c:v>14.949</c:v>
                </c:pt>
                <c:pt idx="9">
                  <c:v>22.9191</c:v>
                </c:pt>
                <c:pt idx="10">
                  <c:v>21.389700000000001</c:v>
                </c:pt>
                <c:pt idx="11">
                  <c:v>20.1096</c:v>
                </c:pt>
                <c:pt idx="12">
                  <c:v>10.4521</c:v>
                </c:pt>
                <c:pt idx="13">
                  <c:v>14.2049</c:v>
                </c:pt>
                <c:pt idx="14">
                  <c:v>31.709099999999999</c:v>
                </c:pt>
                <c:pt idx="15">
                  <c:v>10.289199999999999</c:v>
                </c:pt>
                <c:pt idx="16">
                  <c:v>12.0631</c:v>
                </c:pt>
                <c:pt idx="17">
                  <c:v>15.462899999999999</c:v>
                </c:pt>
                <c:pt idx="18">
                  <c:v>39.064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43-4796-ACAF-22734D91A8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06/09/2023 - 28/08/2024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'Sheet1'!$A$2:$A$20</c:f>
              <c:strCache>
                <c:ptCount val="19"/>
                <c:pt idx="0">
                  <c:v>Unruly Pig IP122PU</c:v>
                </c:pt>
                <c:pt idx="1">
                  <c:v>Kings Head IP124LP</c:v>
                </c:pt>
                <c:pt idx="2">
                  <c:v>Mt Tappers IP124PP</c:v>
                </c:pt>
                <c:pt idx="3">
                  <c:v>Wilford Bridge IP122PA</c:v>
                </c:pt>
                <c:pt idx="4">
                  <c:v>Park Bar IP121QW</c:v>
                </c:pt>
                <c:pt idx="5">
                  <c:v>Ufford Crown IP136EL</c:v>
                </c:pt>
                <c:pt idx="6">
                  <c:v>Anchor (Woodbridge) IP121BX</c:v>
                </c:pt>
                <c:pt idx="7">
                  <c:v>Coach &amp; Horses Woodbridge IP121PD</c:v>
                </c:pt>
                <c:pt idx="8">
                  <c:v>Red Lion IP121AL</c:v>
                </c:pt>
                <c:pt idx="9">
                  <c:v>White Lion Inn IP136DW</c:v>
                </c:pt>
                <c:pt idx="10">
                  <c:v>Cherry Tree IP124AG</c:v>
                </c:pt>
                <c:pt idx="11">
                  <c:v>Black Tiles IP124SP</c:v>
                </c:pt>
                <c:pt idx="12">
                  <c:v>Fearless Inns IP124NE</c:v>
                </c:pt>
                <c:pt idx="13">
                  <c:v>Old Mariner IP121DX</c:v>
                </c:pt>
                <c:pt idx="14">
                  <c:v>Maybush Inn IP124QL</c:v>
                </c:pt>
                <c:pt idx="15">
                  <c:v>Warwick IP121JX</c:v>
                </c:pt>
                <c:pt idx="16">
                  <c:v>Ye Olde Bell &amp; Steelyard (Woodbridge) IP121DZ</c:v>
                </c:pt>
                <c:pt idx="17">
                  <c:v>Plough IP123DU</c:v>
                </c:pt>
                <c:pt idx="18">
                  <c:v>Turks Head IP136JG</c:v>
                </c:pt>
              </c:strCache>
            </c:strRef>
          </c:cat>
          <c:val>
            <c:numRef>
              <c:f>'Sheet1'!$C$2:$C$20</c:f>
              <c:numCache>
                <c:formatCode>General</c:formatCode>
                <c:ptCount val="19"/>
                <c:pt idx="0">
                  <c:v>133.29900000000001</c:v>
                </c:pt>
                <c:pt idx="1">
                  <c:v>19.708400000000001</c:v>
                </c:pt>
                <c:pt idx="2">
                  <c:v>21.662700000000001</c:v>
                </c:pt>
                <c:pt idx="3">
                  <c:v>39.895800000000001</c:v>
                </c:pt>
                <c:pt idx="4">
                  <c:v>13.366400000000001</c:v>
                </c:pt>
                <c:pt idx="5">
                  <c:v>57.106000000000002</c:v>
                </c:pt>
                <c:pt idx="6">
                  <c:v>16.516400000000001</c:v>
                </c:pt>
                <c:pt idx="7">
                  <c:v>34.4968</c:v>
                </c:pt>
                <c:pt idx="8">
                  <c:v>15.7333</c:v>
                </c:pt>
                <c:pt idx="9">
                  <c:v>23.478400000000001</c:v>
                </c:pt>
                <c:pt idx="10">
                  <c:v>21.632899999999999</c:v>
                </c:pt>
                <c:pt idx="11">
                  <c:v>20.264099999999999</c:v>
                </c:pt>
                <c:pt idx="12">
                  <c:v>10.6029</c:v>
                </c:pt>
                <c:pt idx="13">
                  <c:v>14.280799999999999</c:v>
                </c:pt>
                <c:pt idx="14">
                  <c:v>31.288699999999999</c:v>
                </c:pt>
                <c:pt idx="15">
                  <c:v>9.5617999999999999</c:v>
                </c:pt>
                <c:pt idx="16">
                  <c:v>11.059900000000001</c:v>
                </c:pt>
                <c:pt idx="17">
                  <c:v>9.9991000000000003</c:v>
                </c:pt>
                <c:pt idx="18">
                  <c:v>32.398000000000003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3-4796-ACAF-22734D91A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20/09/2024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IP121DX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Old Mariner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21.86%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£15.73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68.40%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Woodbridge(0.38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Ipswich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IP121AL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 +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Red Lion IP121AL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IP121BX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Anchor (Woodbridge)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Kings Head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IP124LP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42.85%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31.84%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21.88%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Pub Partners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19272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IP121AL and 97 Chains in 3 Miles from 06/09/2023 - 28/08/2024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Red Lion IP121AL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8846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Lion IP121AL for 06/09/2023 - 28/08/2024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Red Lion IP121AL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608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Red Lion IP121AL, who are the top 20 competitors from 97 Chains in 3 Miles for 06/09/2023 - 28/08/2024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Red Lion IP121AL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Red Lion IP121AL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Red Lion IP121AL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£3.46M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£11.95M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£15.79M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£31.70M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6651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Red Lion IP121AL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£12000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10.83%</a:t>
                      </a:r>
                    </a:p>
                  </a:txBody>
                  <a:tcPr horzOverflow="overflow">
                    <a:solidFill>
                      <a:srgbClr val="F8696B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33.65%</a:t>
                      </a:r>
                    </a:p>
                  </a:txBody>
                  <a:tcPr horzOverflow="overflow">
                    <a:solidFill>
                      <a:srgbClr val="F8696B">
                        <a:alpha val="9450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9.53%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6.97%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12.16%</a:t>
                      </a:r>
                    </a:p>
                  </a:txBody>
                  <a:tcPr horzOverflow="overflow">
                    <a:solidFill>
                      <a:srgbClr val="F8696B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1879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23.64%</a:t>
                      </a:r>
                    </a:p>
                  </a:txBody>
                  <a:tcPr horzOverflow="overflow">
                    <a:solidFill>
                      <a:srgbClr val="F8696B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11.68%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4.58%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103230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8.34%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5.96%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11.57%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15.27%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4.73%</a:t>
                      </a:r>
                    </a:p>
                  </a:txBody>
                  <a:tcPr horzOverflow="overflow">
                    <a:solidFill>
                      <a:srgbClr val="4FC042">
                        <a:alpha val="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26.52%</a:t>
                      </a:r>
                    </a:p>
                  </a:txBody>
                  <a:tcPr horzOverflow="overflow">
                    <a:solidFill>
                      <a:srgbClr val="4FC042">
                        <a:alpha val="8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-5.43%</a:t>
                      </a:r>
                    </a:p>
                  </a:txBody>
                  <a:tcPr horzOverflow="overflow">
                    <a:solidFill>
                      <a:srgbClr val="4FC0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-1.07%</a:t>
                      </a:r>
                    </a:p>
                  </a:txBody>
                  <a:tcPr horzOverflow="overflow">
                    <a:solidFill>
                      <a:srgbClr val="4FC0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-2.15%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0.26%</a:t>
                      </a:r>
                    </a:p>
                  </a:txBody>
                  <a:tcPr horzOverflow="overflow">
                    <a:solidFill>
                      <a:srgbClr val="4FC0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-25.24%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2.49%</a:t>
                      </a:r>
                    </a:p>
                  </a:txBody>
                  <a:tcPr horzOverflow="overflow">
                    <a:solidFill>
                      <a:srgbClr val="4FC042">
                        <a:alpha val="274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27.69%</a:t>
                      </a:r>
                    </a:p>
                  </a:txBody>
                  <a:tcPr horzOverflow="overflow">
                    <a:solidFill>
                      <a:srgbClr val="4FC042">
                        <a:alpha val="6666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-10.86%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-9.00%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-2.04%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-4.77%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-3.11%</a:t>
                      </a:r>
                    </a:p>
                  </a:txBody>
                  <a:tcPr horzOverflow="overflow">
                    <a:solidFill>
                      <a:srgbClr val="4FC042">
                        <a:alpha val="7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-2.24%</a:t>
                      </a:r>
                    </a:p>
                  </a:txBody>
                  <a:tcPr horzOverflow="overflow">
                    <a:solidFill>
                      <a:srgbClr val="C042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1.17%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-5.43%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-7.93%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0.11%</a:t>
                      </a:r>
                    </a:p>
                  </a:txBody>
                  <a:tcPr horzOverflow="overflow">
                    <a:solidFill>
                      <a:srgbClr val="C04242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-7.16%</a:t>
                      </a:r>
                    </a:p>
                  </a:txBody>
                  <a:tcPr horzOverflow="overflow">
                    <a:solidFill>
                      <a:srgbClr val="C04242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-0.65%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Red Lion IP121AL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18.21%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9.53%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6.69%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12.16%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Anchor (Woodbridge) IP121BX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26.89%</a:t>
                      </a:r>
                    </a:p>
                  </a:txBody>
                  <a:tcPr horzOverflow="overflow">
                    <a:solidFill>
                      <a:srgbClr val="F8696B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16.11%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3.15%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33.62%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Head IP124LP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19.13%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17.87%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4.32%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Old Mariner IP121DX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22.64%</a:t>
                      </a:r>
                    </a:p>
                  </a:txBody>
                  <a:tcPr horzOverflow="overflow">
                    <a:solidFill>
                      <a:srgbClr val="F8696B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19.55%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4.87%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16.43%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Coach &amp; Horses Woodbridge IP121PD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12.13%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28.59%</a:t>
                      </a:r>
                    </a:p>
                  </a:txBody>
                  <a:tcPr horzOverflow="overflow">
                    <a:solidFill>
                      <a:srgbClr val="F8696B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5.72%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6.59%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Cherry Tree IP124AG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13.53%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26.39%</a:t>
                      </a:r>
                    </a:p>
                  </a:txBody>
                  <a:tcPr horzOverflow="overflow">
                    <a:solidFill>
                      <a:srgbClr val="F8696B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9.15%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5.82%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Ye Olde Bell &amp; Steelyard (Woodbridge) IP121DZ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6.36%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24.03%</a:t>
                      </a:r>
                    </a:p>
                  </a:txBody>
                  <a:tcPr horzOverflow="overflow">
                    <a:solidFill>
                      <a:srgbClr val="F8696B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8.03%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18.10%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Maybush Inn IP124QL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8.63%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25.02%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6.26%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6.43%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7.74%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Fearless Inns IP124NE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5.46%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21.45%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15.01%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11.23%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Wilford Bridge IP122PA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6.70%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14.16%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27.24%</a:t>
                      </a:r>
                    </a:p>
                  </a:txBody>
                  <a:tcPr horzOverflow="overflow">
                    <a:solidFill>
                      <a:srgbClr val="F8696B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4.63%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8.14%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32.80%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Lion Inn IP136DW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11.74%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21.67%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20.98%</a:t>
                      </a:r>
                    </a:p>
                  </a:txBody>
                  <a:tcPr horzOverflow="overflow">
                    <a:solidFill>
                      <a:srgbClr val="5A8AC6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42.48%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Warwick IP121JX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10.49%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21.71%</a:t>
                      </a:r>
                    </a:p>
                  </a:txBody>
                  <a:tcPr horzOverflow="overflow">
                    <a:solidFill>
                      <a:srgbClr val="F8696B">
                        <a:alpha val="7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12.44%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13.75%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Ufford Crown IP136EL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22.65%</a:t>
                      </a:r>
                    </a:p>
                  </a:txBody>
                  <a:tcPr horzOverflow="overflow">
                    <a:solidFill>
                      <a:srgbClr val="5A8AC6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14.20%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48.11%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Unruly Pig IP122PU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2.87%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1.95%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14.71%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15.25%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8.62%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52.95%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Black Tiles IP124SP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26.11%</a:t>
                      </a:r>
                    </a:p>
                  </a:txBody>
                  <a:tcPr horzOverflow="overflow">
                    <a:solidFill>
                      <a:srgbClr val="F869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7.63%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11.06%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7.25%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11.45%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Woodbridge Rugby Union IP122PP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19.33%</a:t>
                      </a:r>
                    </a:p>
                  </a:txBody>
                  <a:tcPr horzOverflow="overflow">
                    <a:solidFill>
                      <a:srgbClr val="5A8AC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24.74%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Turks Head IP136JG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7.87%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13.76%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6.51%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22.73%</a:t>
                      </a:r>
                    </a:p>
                  </a:txBody>
                  <a:tcPr horzOverflow="overflow">
                    <a:solidFill>
                      <a:srgbClr val="F8696B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12.74%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Mt Tappers IP124PP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2.57%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11.56%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38.56%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IP123DU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2.75%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31.83%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2.92%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60.91%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Park Bar IP121QW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2.27%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12.44%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16.67%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15.44%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IP121AL and 97 Chains in 3 Miles from 06/09/2023 - 28/08/2024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Red Lion IP121AL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19272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Red Lion IP121AL and 97 Chains in 3 Miles from 06/09/2023 - 28/08/2024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Red Lion IP121AL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19272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Red Lion IP121AL and 97 Chains in 3 Miles from 06/09/2023 - 28/08/2024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IP121AL and 97 Chains in 3 Miles from 06/09/2023 - 28/08/2024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Red Lion IP121AL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9060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621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IP121AL and 97 Chains in 3 Miles from 06/09/2023 - 28/08/2024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Red Lion IP121AL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9144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IP121AL and 97 Chains in 3 Miles from 06/09/2023 - 28/08/2024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Red Lion IP121AL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9144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Red Lion IP121AL and 97 Chains in 3 Miles from 06/09/2023 - 28/08/2024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Red Lion IP121AL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06/09/2023 - 28/08/2024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Red Lion IP121AL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19272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26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1453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1944</Words>
  <Characters>0</Characters>
  <Application>Microsoft Office PowerPoint</Application>
  <PresentationFormat>Widescreen</PresentationFormat>
  <Lines>0</Lines>
  <Paragraphs>759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2024-09-20T09:31:34Z</dcterms:modified>
</cp:coreProperties>
</file>