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FF-4700-BEEC-CE10D1F4D29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6.8699999999999997E-2</c:v>
                </c:pt>
                <c:pt idx="1">
                  <c:v>8.0799999999999997E-2</c:v>
                </c:pt>
                <c:pt idx="2">
                  <c:v>9.2600000000000002E-2</c:v>
                </c:pt>
                <c:pt idx="3">
                  <c:v>0.1082</c:v>
                </c:pt>
                <c:pt idx="4">
                  <c:v>0.2049</c:v>
                </c:pt>
                <c:pt idx="5">
                  <c:v>0.25669999999999998</c:v>
                </c:pt>
                <c:pt idx="6">
                  <c:v>0.18790000000000001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F-4700-BEEC-CE10D1F4D2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7.7100000000000002E-2</c:v>
                </c:pt>
                <c:pt idx="1">
                  <c:v>8.8200000000000001E-2</c:v>
                </c:pt>
                <c:pt idx="2">
                  <c:v>0.10299999999999999</c:v>
                </c:pt>
                <c:pt idx="3">
                  <c:v>0.1045</c:v>
                </c:pt>
                <c:pt idx="4">
                  <c:v>0.1883</c:v>
                </c:pt>
                <c:pt idx="5">
                  <c:v>0.25940000000000002</c:v>
                </c:pt>
                <c:pt idx="6">
                  <c:v>0.1792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FF-4700-BEEC-CE10D1F4D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Frog &amp; Wicket (Eversley) RG270NS</c:v>
                </c:pt>
                <c:pt idx="1">
                  <c:v>Chequers (Eversley Cross) RG270NS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2.0588000000000002</c:v>
                </c:pt>
                <c:pt idx="1">
                  <c:v>1.4519</c:v>
                </c:pt>
                <c:pt idx="2">
                  <c:v>1.1853</c:v>
                </c:pt>
                <c:pt idx="3">
                  <c:v>0.99919999999999998</c:v>
                </c:pt>
                <c:pt idx="4">
                  <c:v>0.73</c:v>
                </c:pt>
                <c:pt idx="5">
                  <c:v>0.70669999999999999</c:v>
                </c:pt>
                <c:pt idx="6">
                  <c:v>0.67869999999999997</c:v>
                </c:pt>
                <c:pt idx="7">
                  <c:v>0.64959999999999996</c:v>
                </c:pt>
                <c:pt idx="8">
                  <c:v>0.40029999999999999</c:v>
                </c:pt>
                <c:pt idx="9">
                  <c:v>0.29759999999999998</c:v>
                </c:pt>
                <c:pt idx="10">
                  <c:v>0.17199999999999999</c:v>
                </c:pt>
                <c:pt idx="11">
                  <c:v>-4.5199999999999997E-2</c:v>
                </c:pt>
                <c:pt idx="12">
                  <c:v>-0.23269999999999999</c:v>
                </c:pt>
                <c:pt idx="13">
                  <c:v>-0.25790000000000002</c:v>
                </c:pt>
                <c:pt idx="14">
                  <c:v>-0.39739999999999998</c:v>
                </c:pt>
                <c:pt idx="15">
                  <c:v>-0.43490000000000001</c:v>
                </c:pt>
                <c:pt idx="16">
                  <c:v>-0.435</c:v>
                </c:pt>
                <c:pt idx="17">
                  <c:v>-0.53249999999999997</c:v>
                </c:pt>
                <c:pt idx="18">
                  <c:v>-0.73629999999999995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162-464E-85A1-CCF34C287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8D-4E94-BEC1-81D28E2C61AF}"/>
              </c:ext>
            </c:extLst>
          </c:dPt>
          <c:cat>
            <c:strRef>
              <c:f>'Sheet1'!$A$2:$A$21</c:f>
              <c:strCache>
                <c:ptCount val="20"/>
                <c:pt idx="0">
                  <c:v>Prince (Crowthorne) RG457AZ</c:v>
                </c:pt>
                <c:pt idx="1">
                  <c:v>Verthe Wellington Ar GU479BN</c:v>
                </c:pt>
                <c:pt idx="2">
                  <c:v>Rose &amp; Crown GU478HA</c:v>
                </c:pt>
                <c:pt idx="3">
                  <c:v>Bear Frimley GU153PQ</c:v>
                </c:pt>
                <c:pt idx="4">
                  <c:v>The Frog &amp; Wicket (Eversley) RG270NS</c:v>
                </c:pt>
                <c:pt idx="5">
                  <c:v>Mr Bumble GU179AP</c:v>
                </c:pt>
                <c:pt idx="6">
                  <c:v>Sandhurst Social Club GU479AW</c:v>
                </c:pt>
                <c:pt idx="7">
                  <c:v>Bird in Hand (Little Sandhurst) GU478LQ</c:v>
                </c:pt>
                <c:pt idx="8">
                  <c:v>Royal Oak (Yateley) GU467UG</c:v>
                </c:pt>
                <c:pt idx="9">
                  <c:v>Village Inn GU479DX</c:v>
                </c:pt>
                <c:pt idx="10">
                  <c:v>Crowthorne Inn (Crowthorne) RG457AD</c:v>
                </c:pt>
                <c:pt idx="11">
                  <c:v>Chequers (Eversley Cross) RG270NS</c:v>
                </c:pt>
                <c:pt idx="12">
                  <c:v>White Swan (Sandhurst) GU479BU</c:v>
                </c:pt>
                <c:pt idx="13">
                  <c:v>The Claude du Vall GU153RB</c:v>
                </c:pt>
                <c:pt idx="14">
                  <c:v>Crown &amp; Cushion (Blackwater) GU179UA</c:v>
                </c:pt>
                <c:pt idx="15">
                  <c:v>Cricketers (Yateley) GU466BA</c:v>
                </c:pt>
                <c:pt idx="16">
                  <c:v>Dog &amp; Partridge GU467LR</c:v>
                </c:pt>
                <c:pt idx="17">
                  <c:v>Station Tap Camberley GU153RB</c:v>
                </c:pt>
                <c:pt idx="18">
                  <c:v>Greyhound (Finchampstead) RG403TS</c:v>
                </c:pt>
                <c:pt idx="19">
                  <c:v>Wellington Arms GU479BN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4.3499999999999997E-2</c:v>
                </c:pt>
                <c:pt idx="1">
                  <c:v>0</c:v>
                </c:pt>
                <c:pt idx="2">
                  <c:v>2.7E-2</c:v>
                </c:pt>
                <c:pt idx="3">
                  <c:v>3.4700000000000002E-2</c:v>
                </c:pt>
                <c:pt idx="4">
                  <c:v>4.6100000000000002E-2</c:v>
                </c:pt>
                <c:pt idx="5">
                  <c:v>2.6700000000000002E-2</c:v>
                </c:pt>
                <c:pt idx="6">
                  <c:v>2.3599999999999999E-2</c:v>
                </c:pt>
                <c:pt idx="7">
                  <c:v>3.3099999999999997E-2</c:v>
                </c:pt>
                <c:pt idx="8">
                  <c:v>3.9E-2</c:v>
                </c:pt>
                <c:pt idx="9">
                  <c:v>2.4799999999999999E-2</c:v>
                </c:pt>
                <c:pt idx="10">
                  <c:v>7.9000000000000008E-3</c:v>
                </c:pt>
                <c:pt idx="11">
                  <c:v>9.74E-2</c:v>
                </c:pt>
                <c:pt idx="12">
                  <c:v>5.7799999999999997E-2</c:v>
                </c:pt>
                <c:pt idx="13">
                  <c:v>5.8999999999999997E-2</c:v>
                </c:pt>
                <c:pt idx="14">
                  <c:v>0.1507</c:v>
                </c:pt>
                <c:pt idx="15">
                  <c:v>5.4699999999999999E-2</c:v>
                </c:pt>
                <c:pt idx="16">
                  <c:v>6.5799999999999997E-2</c:v>
                </c:pt>
                <c:pt idx="17">
                  <c:v>6.1499999999999999E-2</c:v>
                </c:pt>
                <c:pt idx="18">
                  <c:v>7.4200000000000002E-2</c:v>
                </c:pt>
                <c:pt idx="19">
                  <c:v>7.17E-2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D-4E94-BEC1-81D28E2C61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Prince (Crowthorne) RG457AZ</c:v>
                </c:pt>
                <c:pt idx="1">
                  <c:v>Verthe Wellington Ar GU479BN</c:v>
                </c:pt>
                <c:pt idx="2">
                  <c:v>Rose &amp; Crown GU478HA</c:v>
                </c:pt>
                <c:pt idx="3">
                  <c:v>Bear Frimley GU153PQ</c:v>
                </c:pt>
                <c:pt idx="4">
                  <c:v>The Frog &amp; Wicket (Eversley) RG270NS</c:v>
                </c:pt>
                <c:pt idx="5">
                  <c:v>Mr Bumble GU179AP</c:v>
                </c:pt>
                <c:pt idx="6">
                  <c:v>Sandhurst Social Club GU479AW</c:v>
                </c:pt>
                <c:pt idx="7">
                  <c:v>Bird in Hand (Little Sandhurst) GU478LQ</c:v>
                </c:pt>
                <c:pt idx="8">
                  <c:v>Royal Oak (Yateley) GU467UG</c:v>
                </c:pt>
                <c:pt idx="9">
                  <c:v>Village Inn GU479DX</c:v>
                </c:pt>
                <c:pt idx="10">
                  <c:v>Crowthorne Inn (Crowthorne) RG457AD</c:v>
                </c:pt>
                <c:pt idx="11">
                  <c:v>Chequers (Eversley Cross) RG270NS</c:v>
                </c:pt>
                <c:pt idx="12">
                  <c:v>White Swan (Sandhurst) GU479BU</c:v>
                </c:pt>
                <c:pt idx="13">
                  <c:v>The Claude du Vall GU153RB</c:v>
                </c:pt>
                <c:pt idx="14">
                  <c:v>Crown &amp; Cushion (Blackwater) GU179UA</c:v>
                </c:pt>
                <c:pt idx="15">
                  <c:v>Cricketers (Yateley) GU466BA</c:v>
                </c:pt>
                <c:pt idx="16">
                  <c:v>Dog &amp; Partridge GU467LR</c:v>
                </c:pt>
                <c:pt idx="17">
                  <c:v>Station Tap Camberley GU153RB</c:v>
                </c:pt>
                <c:pt idx="18">
                  <c:v>Greyhound (Finchampstead) RG403TS</c:v>
                </c:pt>
                <c:pt idx="19">
                  <c:v>Wellington Arms GU479BN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6.3E-2</c:v>
                </c:pt>
                <c:pt idx="1">
                  <c:v>1.47E-2</c:v>
                </c:pt>
                <c:pt idx="2">
                  <c:v>3.5000000000000003E-2</c:v>
                </c:pt>
                <c:pt idx="3">
                  <c:v>4.07E-2</c:v>
                </c:pt>
                <c:pt idx="4">
                  <c:v>4.99E-2</c:v>
                </c:pt>
                <c:pt idx="5">
                  <c:v>3.0300000000000001E-2</c:v>
                </c:pt>
                <c:pt idx="6">
                  <c:v>2.5600000000000001E-2</c:v>
                </c:pt>
                <c:pt idx="7">
                  <c:v>3.4000000000000002E-2</c:v>
                </c:pt>
                <c:pt idx="8">
                  <c:v>3.9699999999999999E-2</c:v>
                </c:pt>
                <c:pt idx="9">
                  <c:v>2.4400000000000002E-2</c:v>
                </c:pt>
                <c:pt idx="10">
                  <c:v>6.4000000000000003E-3</c:v>
                </c:pt>
                <c:pt idx="11">
                  <c:v>9.5500000000000002E-2</c:v>
                </c:pt>
                <c:pt idx="12">
                  <c:v>5.5500000000000001E-2</c:v>
                </c:pt>
                <c:pt idx="13">
                  <c:v>5.6000000000000001E-2</c:v>
                </c:pt>
                <c:pt idx="14">
                  <c:v>0.14660000000000001</c:v>
                </c:pt>
                <c:pt idx="15">
                  <c:v>5.04E-2</c:v>
                </c:pt>
                <c:pt idx="16">
                  <c:v>6.1199999999999997E-2</c:v>
                </c:pt>
                <c:pt idx="17">
                  <c:v>5.16E-2</c:v>
                </c:pt>
                <c:pt idx="18">
                  <c:v>6.1899999999999997E-2</c:v>
                </c:pt>
                <c:pt idx="19">
                  <c:v>5.6599999999999998E-2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D-4E94-BEC1-81D28E2C6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Prince (Crowthorne) RG457AZ</c:v>
                </c:pt>
                <c:pt idx="1">
                  <c:v>Verthe Wellington Ar GU479BN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1.95E-2</c:v>
                </c:pt>
                <c:pt idx="1">
                  <c:v>1.47E-2</c:v>
                </c:pt>
                <c:pt idx="2">
                  <c:v>8.0000000000000002E-3</c:v>
                </c:pt>
                <c:pt idx="3">
                  <c:v>6.0000000000000001E-3</c:v>
                </c:pt>
                <c:pt idx="4">
                  <c:v>3.8E-3</c:v>
                </c:pt>
                <c:pt idx="5">
                  <c:v>3.5999999999999999E-3</c:v>
                </c:pt>
                <c:pt idx="6">
                  <c:v>2E-3</c:v>
                </c:pt>
                <c:pt idx="7">
                  <c:v>8.9999999999999998E-4</c:v>
                </c:pt>
                <c:pt idx="8">
                  <c:v>6.9999999999999999E-4</c:v>
                </c:pt>
                <c:pt idx="9">
                  <c:v>-4.0000000000000002E-4</c:v>
                </c:pt>
                <c:pt idx="10">
                  <c:v>-1.5E-3</c:v>
                </c:pt>
                <c:pt idx="11">
                  <c:v>-1.9E-3</c:v>
                </c:pt>
                <c:pt idx="12">
                  <c:v>-2.3E-3</c:v>
                </c:pt>
                <c:pt idx="13">
                  <c:v>-3.0000000000000001E-3</c:v>
                </c:pt>
                <c:pt idx="14">
                  <c:v>-4.1000000000000003E-3</c:v>
                </c:pt>
                <c:pt idx="15">
                  <c:v>-4.3E-3</c:v>
                </c:pt>
                <c:pt idx="16">
                  <c:v>-4.5999999999999999E-3</c:v>
                </c:pt>
                <c:pt idx="17">
                  <c:v>-9.9000000000000008E-3</c:v>
                </c:pt>
                <c:pt idx="18">
                  <c:v>-1.23E-2</c:v>
                </c:pt>
                <c:pt idx="19">
                  <c:v>-1.5100000000000001E-2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3EA-48AE-8A29-10BA00EF8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0-4621-8D9E-89B684F2859F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6.59E-2</c:v>
                </c:pt>
                <c:pt idx="1">
                  <c:v>0.12139999999999999</c:v>
                </c:pt>
                <c:pt idx="2">
                  <c:v>0.19239999999999999</c:v>
                </c:pt>
                <c:pt idx="3">
                  <c:v>0.2253</c:v>
                </c:pt>
                <c:pt idx="4">
                  <c:v>0.19489999999999999</c:v>
                </c:pt>
                <c:pt idx="5">
                  <c:v>0.14949999999999999</c:v>
                </c:pt>
                <c:pt idx="6">
                  <c:v>5.0299999999999997E-2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0-4621-8D9E-89B684F285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5.2299999999999999E-2</c:v>
                </c:pt>
                <c:pt idx="1">
                  <c:v>8.5000000000000006E-2</c:v>
                </c:pt>
                <c:pt idx="2">
                  <c:v>0.2387</c:v>
                </c:pt>
                <c:pt idx="3">
                  <c:v>0.19289999999999999</c:v>
                </c:pt>
                <c:pt idx="4">
                  <c:v>0.17710000000000001</c:v>
                </c:pt>
                <c:pt idx="5">
                  <c:v>0.21110000000000001</c:v>
                </c:pt>
                <c:pt idx="6">
                  <c:v>4.2500000000000003E-2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00-4621-8D9E-89B684F28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-1.3599999999999999E-2</c:v>
                </c:pt>
                <c:pt idx="1">
                  <c:v>-3.6400000000000002E-2</c:v>
                </c:pt>
                <c:pt idx="2">
                  <c:v>4.6300000000000001E-2</c:v>
                </c:pt>
                <c:pt idx="3">
                  <c:v>-3.2399999999999998E-2</c:v>
                </c:pt>
                <c:pt idx="4">
                  <c:v>-1.78E-2</c:v>
                </c:pt>
                <c:pt idx="5">
                  <c:v>6.1600000000000002E-2</c:v>
                </c:pt>
                <c:pt idx="6">
                  <c:v>-7.7999999999999996E-3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64C-4E6E-ACB3-43310501E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8.3999999999999995E-3</c:v>
                </c:pt>
                <c:pt idx="1">
                  <c:v>7.4000000000000003E-3</c:v>
                </c:pt>
                <c:pt idx="2">
                  <c:v>1.04E-2</c:v>
                </c:pt>
                <c:pt idx="3">
                  <c:v>-3.7000000000000002E-3</c:v>
                </c:pt>
                <c:pt idx="4">
                  <c:v>-1.66E-2</c:v>
                </c:pt>
                <c:pt idx="5">
                  <c:v>2.7000000000000001E-3</c:v>
                </c:pt>
                <c:pt idx="6">
                  <c:v>-8.6999999999999994E-3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804-4149-AFDF-749B478FA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A0-47D7-B42B-05C1E6FDC60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0.4743</c:v>
                </c:pt>
                <c:pt idx="1">
                  <c:v>0.42409999999999998</c:v>
                </c:pt>
                <c:pt idx="2">
                  <c:v>0.1014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A0-47D7-B42B-05C1E6FDC6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0.58230000000000004</c:v>
                </c:pt>
                <c:pt idx="1">
                  <c:v>0.31530000000000002</c:v>
                </c:pt>
                <c:pt idx="2">
                  <c:v>0.1023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A0-47D7-B42B-05C1E6FDC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0.108</c:v>
                </c:pt>
                <c:pt idx="1">
                  <c:v>-0.10879999999999999</c:v>
                </c:pt>
                <c:pt idx="2">
                  <c:v>8.9999999999999998E-4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4F8-499E-B3A1-4BEADA00B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5C-444D-AF54-BD2D610C61F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0.3256</c:v>
                </c:pt>
                <c:pt idx="1">
                  <c:v>0.67430000000000001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5C-444D-AF54-BD2D610C6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0.23799999999999999</c:v>
                </c:pt>
                <c:pt idx="1">
                  <c:v>0.76190000000000002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5C-444D-AF54-BD2D610C6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-8.7599999999999997E-2</c:v>
                </c:pt>
                <c:pt idx="1">
                  <c:v>8.7599999999999997E-2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E4F-4EAE-A6E1-7FF2AA4BA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29-4D69-A4A8-B9E67E92225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3.8800000000000001E-2</c:v>
                </c:pt>
                <c:pt idx="2">
                  <c:v>0.15740000000000001</c:v>
                </c:pt>
                <c:pt idx="3">
                  <c:v>0.1671</c:v>
                </c:pt>
                <c:pt idx="4">
                  <c:v>9.35E-2</c:v>
                </c:pt>
                <c:pt idx="5">
                  <c:v>0.15049999999999999</c:v>
                </c:pt>
                <c:pt idx="6">
                  <c:v>7.5600000000000001E-2</c:v>
                </c:pt>
                <c:pt idx="7">
                  <c:v>0.2306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29-4D69-A4A8-B9E67E922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9.0800000000000006E-2</c:v>
                </c:pt>
                <c:pt idx="1">
                  <c:v>1.7100000000000001E-2</c:v>
                </c:pt>
                <c:pt idx="2">
                  <c:v>0.45660000000000001</c:v>
                </c:pt>
                <c:pt idx="3">
                  <c:v>4.5699999999999998E-2</c:v>
                </c:pt>
                <c:pt idx="4">
                  <c:v>8.3699999999999997E-2</c:v>
                </c:pt>
                <c:pt idx="5">
                  <c:v>9.3399999999999997E-2</c:v>
                </c:pt>
                <c:pt idx="6">
                  <c:v>0.1318</c:v>
                </c:pt>
                <c:pt idx="7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29-4D69-A4A8-B9E67E922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4.7999999999999996E-3</c:v>
                </c:pt>
                <c:pt idx="1">
                  <c:v>-2.1700000000000001E-2</c:v>
                </c:pt>
                <c:pt idx="2">
                  <c:v>0.29920000000000002</c:v>
                </c:pt>
                <c:pt idx="3">
                  <c:v>-0.12139999999999999</c:v>
                </c:pt>
                <c:pt idx="4">
                  <c:v>-9.7999999999999997E-3</c:v>
                </c:pt>
                <c:pt idx="5">
                  <c:v>-5.7099999999999998E-2</c:v>
                </c:pt>
                <c:pt idx="6">
                  <c:v>5.62E-2</c:v>
                </c:pt>
                <c:pt idx="7">
                  <c:v>-0.15010000000000001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DFD-4147-B548-0B3E1868B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8C-4FDC-84E8-1CA20CD3A461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0.34510000000000002</c:v>
                </c:pt>
                <c:pt idx="1">
                  <c:v>0.25069999999999998</c:v>
                </c:pt>
                <c:pt idx="2">
                  <c:v>0.1179</c:v>
                </c:pt>
                <c:pt idx="3">
                  <c:v>9.7299999999999998E-2</c:v>
                </c:pt>
                <c:pt idx="4">
                  <c:v>5.3699999999999998E-2</c:v>
                </c:pt>
                <c:pt idx="5">
                  <c:v>4.9700000000000001E-2</c:v>
                </c:pt>
                <c:pt idx="6">
                  <c:v>8.5199999999999998E-2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C-4FDC-84E8-1CA20CD3A4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0.58979999999999999</c:v>
                </c:pt>
                <c:pt idx="1">
                  <c:v>0.19</c:v>
                </c:pt>
                <c:pt idx="2">
                  <c:v>6.08E-2</c:v>
                </c:pt>
                <c:pt idx="3">
                  <c:v>6.6000000000000003E-2</c:v>
                </c:pt>
                <c:pt idx="4">
                  <c:v>2.06E-2</c:v>
                </c:pt>
                <c:pt idx="5">
                  <c:v>4.9799999999999997E-2</c:v>
                </c:pt>
                <c:pt idx="6">
                  <c:v>2.2700000000000001E-2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8C-4FDC-84E8-1CA20CD3A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0.2447</c:v>
                </c:pt>
                <c:pt idx="1">
                  <c:v>-6.0699999999999997E-2</c:v>
                </c:pt>
                <c:pt idx="2">
                  <c:v>-5.7099999999999998E-2</c:v>
                </c:pt>
                <c:pt idx="3">
                  <c:v>-3.1300000000000001E-2</c:v>
                </c:pt>
                <c:pt idx="4">
                  <c:v>-3.3099999999999997E-2</c:v>
                </c:pt>
                <c:pt idx="5">
                  <c:v>1E-4</c:v>
                </c:pt>
                <c:pt idx="6">
                  <c:v>-6.25E-2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45-4E5D-B382-F825F7C1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Rose &amp; Crown GU478HA</c:v>
                </c:pt>
                <c:pt idx="1">
                  <c:v>Wellington Arms GU479BN</c:v>
                </c:pt>
                <c:pt idx="2">
                  <c:v>White Swan (Sandhurst) GU479BU</c:v>
                </c:pt>
                <c:pt idx="3">
                  <c:v>Bird in Hand (Little Sandhurst) GU478LQ</c:v>
                </c:pt>
                <c:pt idx="4">
                  <c:v>Village Inn GU479DX</c:v>
                </c:pt>
                <c:pt idx="5">
                  <c:v>Dog &amp; Partridge GU467LR</c:v>
                </c:pt>
                <c:pt idx="6">
                  <c:v>Prince (Crowthorne) RG457AZ</c:v>
                </c:pt>
                <c:pt idx="7">
                  <c:v>Royal Oak (Yateley) GU467UG</c:v>
                </c:pt>
                <c:pt idx="8">
                  <c:v>Sandhurst Social Club GU479AW</c:v>
                </c:pt>
                <c:pt idx="9">
                  <c:v>The Frog &amp; Wicket (Eversley) RG270NS</c:v>
                </c:pt>
                <c:pt idx="10">
                  <c:v>Verthe Wellington Ar GU479BN</c:v>
                </c:pt>
                <c:pt idx="11">
                  <c:v>Chequers (Eversley Cross) RG270NS</c:v>
                </c:pt>
                <c:pt idx="12">
                  <c:v>Cricketers (Yateley) GU466BA</c:v>
                </c:pt>
                <c:pt idx="13">
                  <c:v>Crown &amp; Cushion (Blackwater) GU179UA</c:v>
                </c:pt>
                <c:pt idx="14">
                  <c:v>Mr Bumble GU179AP</c:v>
                </c:pt>
                <c:pt idx="15">
                  <c:v>Greyhound (Finchampstead) RG403TS</c:v>
                </c:pt>
                <c:pt idx="16">
                  <c:v>Station Tap Camberley GU153RB</c:v>
                </c:pt>
                <c:pt idx="17">
                  <c:v>The Claude du Vall GU153RB</c:v>
                </c:pt>
                <c:pt idx="18">
                  <c:v>Crowthorne Inn (Crowthorne) RG457AD</c:v>
                </c:pt>
                <c:pt idx="19">
                  <c:v>Bear Frimley GU153PQ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0.18529999999999999</c:v>
                </c:pt>
                <c:pt idx="1">
                  <c:v>0.13239999999999999</c:v>
                </c:pt>
                <c:pt idx="2">
                  <c:v>0.113</c:v>
                </c:pt>
                <c:pt idx="3">
                  <c:v>9.2799999999999994E-2</c:v>
                </c:pt>
                <c:pt idx="4">
                  <c:v>6.0999999999999999E-2</c:v>
                </c:pt>
                <c:pt idx="5">
                  <c:v>5.9700000000000003E-2</c:v>
                </c:pt>
                <c:pt idx="6">
                  <c:v>5.2999999999999999E-2</c:v>
                </c:pt>
                <c:pt idx="7">
                  <c:v>4.2999999999999997E-2</c:v>
                </c:pt>
                <c:pt idx="8">
                  <c:v>4.2500000000000003E-2</c:v>
                </c:pt>
                <c:pt idx="9">
                  <c:v>3.5299999999999998E-2</c:v>
                </c:pt>
                <c:pt idx="10">
                  <c:v>3.2300000000000002E-2</c:v>
                </c:pt>
                <c:pt idx="11">
                  <c:v>3.1899999999999998E-2</c:v>
                </c:pt>
                <c:pt idx="12">
                  <c:v>2.9499999999999998E-2</c:v>
                </c:pt>
                <c:pt idx="13">
                  <c:v>2.12E-2</c:v>
                </c:pt>
                <c:pt idx="14">
                  <c:v>1.7999999999999999E-2</c:v>
                </c:pt>
                <c:pt idx="15">
                  <c:v>1.2699999999999999E-2</c:v>
                </c:pt>
                <c:pt idx="16">
                  <c:v>1.0699999999999999E-2</c:v>
                </c:pt>
                <c:pt idx="17">
                  <c:v>8.5000000000000006E-3</c:v>
                </c:pt>
                <c:pt idx="18">
                  <c:v>8.2000000000000007E-3</c:v>
                </c:pt>
                <c:pt idx="19">
                  <c:v>7.9000000000000008E-3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6-4C11-A8F3-2080CA2B0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D6-4CE7-A597-18482324EF16}"/>
              </c:ext>
            </c:extLst>
          </c:dPt>
          <c:cat>
            <c:strRef>
              <c:f>'Sheet1'!$A$2:$A$21</c:f>
              <c:strCache>
                <c:ptCount val="20"/>
                <c:pt idx="0">
                  <c:v>Rose &amp; Crown GU478HA</c:v>
                </c:pt>
                <c:pt idx="1">
                  <c:v>Verthe Wellington Ar GU479BN</c:v>
                </c:pt>
                <c:pt idx="2">
                  <c:v>Bird in Hand (Little Sandhurst) GU478LQ</c:v>
                </c:pt>
                <c:pt idx="3">
                  <c:v>Village Inn GU479DX</c:v>
                </c:pt>
                <c:pt idx="4">
                  <c:v>Mr Bumble GU179AP</c:v>
                </c:pt>
                <c:pt idx="5">
                  <c:v>Sandhurst Social Club GU479AW</c:v>
                </c:pt>
                <c:pt idx="6">
                  <c:v>Bear Frimley GU153PQ</c:v>
                </c:pt>
                <c:pt idx="7">
                  <c:v>Royal Oak (Yateley) GU467UG</c:v>
                </c:pt>
                <c:pt idx="8">
                  <c:v>Chequers (Eversley Cross) RG270NS</c:v>
                </c:pt>
                <c:pt idx="9">
                  <c:v>The Frog &amp; Wicket (Eversley) RG270NS</c:v>
                </c:pt>
                <c:pt idx="10">
                  <c:v>The Claude du Vall GU153RB</c:v>
                </c:pt>
                <c:pt idx="11">
                  <c:v>Crowthorne Inn (Crowthorne) RG457AD</c:v>
                </c:pt>
                <c:pt idx="12">
                  <c:v>Crown &amp; Cushion (Blackwater) GU179UA</c:v>
                </c:pt>
                <c:pt idx="13">
                  <c:v>Station Tap Camberley GU153RB</c:v>
                </c:pt>
                <c:pt idx="14">
                  <c:v>Prince (Crowthorne) RG457AZ</c:v>
                </c:pt>
                <c:pt idx="15">
                  <c:v>Greyhound (Finchampstead) RG403TS</c:v>
                </c:pt>
                <c:pt idx="16">
                  <c:v>Cricketers (Yateley) GU466BA</c:v>
                </c:pt>
                <c:pt idx="17">
                  <c:v>Dog &amp; Partridge GU467LR</c:v>
                </c:pt>
                <c:pt idx="18">
                  <c:v>White Swan (Sandhurst) GU479BU</c:v>
                </c:pt>
                <c:pt idx="19">
                  <c:v>Wellington Arms GU479BN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0.1225</c:v>
                </c:pt>
                <c:pt idx="1">
                  <c:v>0</c:v>
                </c:pt>
                <c:pt idx="2">
                  <c:v>7.4700000000000003E-2</c:v>
                </c:pt>
                <c:pt idx="3">
                  <c:v>5.74E-2</c:v>
                </c:pt>
                <c:pt idx="4">
                  <c:v>1.46E-2</c:v>
                </c:pt>
                <c:pt idx="5">
                  <c:v>5.21E-2</c:v>
                </c:pt>
                <c:pt idx="6">
                  <c:v>6.4999999999999997E-3</c:v>
                </c:pt>
                <c:pt idx="7">
                  <c:v>3.8600000000000002E-2</c:v>
                </c:pt>
                <c:pt idx="8">
                  <c:v>3.2000000000000001E-2</c:v>
                </c:pt>
                <c:pt idx="9">
                  <c:v>3.3700000000000001E-2</c:v>
                </c:pt>
                <c:pt idx="10">
                  <c:v>1.0500000000000001E-2</c:v>
                </c:pt>
                <c:pt idx="11">
                  <c:v>1.11E-2</c:v>
                </c:pt>
                <c:pt idx="12">
                  <c:v>2.5100000000000001E-2</c:v>
                </c:pt>
                <c:pt idx="13">
                  <c:v>1.6799999999999999E-2</c:v>
                </c:pt>
                <c:pt idx="14">
                  <c:v>6.0199999999999997E-2</c:v>
                </c:pt>
                <c:pt idx="15">
                  <c:v>2.1000000000000001E-2</c:v>
                </c:pt>
                <c:pt idx="16">
                  <c:v>3.6700000000000003E-2</c:v>
                </c:pt>
                <c:pt idx="17">
                  <c:v>6.9000000000000006E-2</c:v>
                </c:pt>
                <c:pt idx="18">
                  <c:v>0.13900000000000001</c:v>
                </c:pt>
                <c:pt idx="19">
                  <c:v>0.17760000000000001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6-4CE7-A597-18482324E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Rose &amp; Crown GU478HA</c:v>
                </c:pt>
                <c:pt idx="1">
                  <c:v>Verthe Wellington Ar GU479BN</c:v>
                </c:pt>
                <c:pt idx="2">
                  <c:v>Bird in Hand (Little Sandhurst) GU478LQ</c:v>
                </c:pt>
                <c:pt idx="3">
                  <c:v>Village Inn GU479DX</c:v>
                </c:pt>
                <c:pt idx="4">
                  <c:v>Mr Bumble GU179AP</c:v>
                </c:pt>
                <c:pt idx="5">
                  <c:v>Sandhurst Social Club GU479AW</c:v>
                </c:pt>
                <c:pt idx="6">
                  <c:v>Bear Frimley GU153PQ</c:v>
                </c:pt>
                <c:pt idx="7">
                  <c:v>Royal Oak (Yateley) GU467UG</c:v>
                </c:pt>
                <c:pt idx="8">
                  <c:v>Chequers (Eversley Cross) RG270NS</c:v>
                </c:pt>
                <c:pt idx="9">
                  <c:v>The Frog &amp; Wicket (Eversley) RG270NS</c:v>
                </c:pt>
                <c:pt idx="10">
                  <c:v>The Claude du Vall GU153RB</c:v>
                </c:pt>
                <c:pt idx="11">
                  <c:v>Crowthorne Inn (Crowthorne) RG457AD</c:v>
                </c:pt>
                <c:pt idx="12">
                  <c:v>Crown &amp; Cushion (Blackwater) GU179UA</c:v>
                </c:pt>
                <c:pt idx="13">
                  <c:v>Station Tap Camberley GU153RB</c:v>
                </c:pt>
                <c:pt idx="14">
                  <c:v>Prince (Crowthorne) RG457AZ</c:v>
                </c:pt>
                <c:pt idx="15">
                  <c:v>Greyhound (Finchampstead) RG403TS</c:v>
                </c:pt>
                <c:pt idx="16">
                  <c:v>Cricketers (Yateley) GU466BA</c:v>
                </c:pt>
                <c:pt idx="17">
                  <c:v>Dog &amp; Partridge GU467LR</c:v>
                </c:pt>
                <c:pt idx="18">
                  <c:v>White Swan (Sandhurst) GU479BU</c:v>
                </c:pt>
                <c:pt idx="19">
                  <c:v>Wellington Arms GU479BN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0.1585</c:v>
                </c:pt>
                <c:pt idx="1">
                  <c:v>3.0800000000000001E-2</c:v>
                </c:pt>
                <c:pt idx="2">
                  <c:v>8.6800000000000002E-2</c:v>
                </c:pt>
                <c:pt idx="3">
                  <c:v>6.59E-2</c:v>
                </c:pt>
                <c:pt idx="4">
                  <c:v>2.2499999999999999E-2</c:v>
                </c:pt>
                <c:pt idx="5">
                  <c:v>5.6000000000000001E-2</c:v>
                </c:pt>
                <c:pt idx="6">
                  <c:v>9.4999999999999998E-3</c:v>
                </c:pt>
                <c:pt idx="7">
                  <c:v>4.1099999999999998E-2</c:v>
                </c:pt>
                <c:pt idx="8">
                  <c:v>3.3599999999999998E-2</c:v>
                </c:pt>
                <c:pt idx="9">
                  <c:v>3.32E-2</c:v>
                </c:pt>
                <c:pt idx="10">
                  <c:v>8.5000000000000006E-3</c:v>
                </c:pt>
                <c:pt idx="11">
                  <c:v>8.6E-3</c:v>
                </c:pt>
                <c:pt idx="12">
                  <c:v>2.23E-2</c:v>
                </c:pt>
                <c:pt idx="13">
                  <c:v>1.06E-2</c:v>
                </c:pt>
                <c:pt idx="14">
                  <c:v>5.3900000000000003E-2</c:v>
                </c:pt>
                <c:pt idx="15">
                  <c:v>1.4E-2</c:v>
                </c:pt>
                <c:pt idx="16">
                  <c:v>2.8899999999999999E-2</c:v>
                </c:pt>
                <c:pt idx="17">
                  <c:v>5.8000000000000003E-2</c:v>
                </c:pt>
                <c:pt idx="18">
                  <c:v>0.1235</c:v>
                </c:pt>
                <c:pt idx="19">
                  <c:v>0.1328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D6-4CE7-A597-18482324E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Rose &amp; Crown GU478HA</c:v>
                </c:pt>
                <c:pt idx="1">
                  <c:v>Verthe Wellington Ar GU479BN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3.5999999999999997E-2</c:v>
                </c:pt>
                <c:pt idx="1">
                  <c:v>3.0800000000000001E-2</c:v>
                </c:pt>
                <c:pt idx="2">
                  <c:v>1.21E-2</c:v>
                </c:pt>
                <c:pt idx="3">
                  <c:v>8.5000000000000006E-3</c:v>
                </c:pt>
                <c:pt idx="4">
                  <c:v>7.9000000000000008E-3</c:v>
                </c:pt>
                <c:pt idx="5">
                  <c:v>3.8999999999999998E-3</c:v>
                </c:pt>
                <c:pt idx="6">
                  <c:v>3.0000000000000001E-3</c:v>
                </c:pt>
                <c:pt idx="7">
                  <c:v>2.5000000000000001E-3</c:v>
                </c:pt>
                <c:pt idx="8">
                  <c:v>1.6000000000000001E-3</c:v>
                </c:pt>
                <c:pt idx="9">
                  <c:v>-5.0000000000000001E-4</c:v>
                </c:pt>
                <c:pt idx="10">
                  <c:v>-2E-3</c:v>
                </c:pt>
                <c:pt idx="11">
                  <c:v>-2.5000000000000001E-3</c:v>
                </c:pt>
                <c:pt idx="12">
                  <c:v>-2.8E-3</c:v>
                </c:pt>
                <c:pt idx="13">
                  <c:v>-6.1999999999999998E-3</c:v>
                </c:pt>
                <c:pt idx="14">
                  <c:v>-6.3E-3</c:v>
                </c:pt>
                <c:pt idx="15">
                  <c:v>-7.0000000000000001E-3</c:v>
                </c:pt>
                <c:pt idx="16">
                  <c:v>-7.7999999999999996E-3</c:v>
                </c:pt>
                <c:pt idx="17">
                  <c:v>-1.0999999999999999E-2</c:v>
                </c:pt>
                <c:pt idx="18">
                  <c:v>-1.55E-2</c:v>
                </c:pt>
                <c:pt idx="19">
                  <c:v>-4.48E-2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8D3-42C7-8455-4A81D30BB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0.54018705427247904</c:v>
                </c:pt>
                <c:pt idx="1">
                  <c:v>0.61862174151216298</c:v>
                </c:pt>
                <c:pt idx="2">
                  <c:v>-0.24320690218973001</c:v>
                </c:pt>
                <c:pt idx="3">
                  <c:v>0.282707663197375</c:v>
                </c:pt>
                <c:pt idx="4">
                  <c:v>0.51502326134383003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4-48AB-929C-72A495B08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4-48AB-929C-72A495B08E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D4-48AB-929C-72A495B08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Rose &amp; Crown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9.0800000000000006E-2</c:v>
                </c:pt>
                <c:pt idx="1">
                  <c:v>1.7100000000000001E-2</c:v>
                </c:pt>
                <c:pt idx="2">
                  <c:v>0.45660000000000001</c:v>
                </c:pt>
                <c:pt idx="3">
                  <c:v>4.5699999999999998E-2</c:v>
                </c:pt>
                <c:pt idx="4">
                  <c:v>8.3699999999999997E-2</c:v>
                </c:pt>
                <c:pt idx="5">
                  <c:v>9.3399999999999997E-2</c:v>
                </c:pt>
                <c:pt idx="6">
                  <c:v>0.1318</c:v>
                </c:pt>
                <c:pt idx="7">
                  <c:v>8.0500000000000002E-2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B-4925-8E84-28C20C4141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3.8800000000000001E-2</c:v>
                </c:pt>
                <c:pt idx="2">
                  <c:v>0.15740000000000001</c:v>
                </c:pt>
                <c:pt idx="3">
                  <c:v>0.1671</c:v>
                </c:pt>
                <c:pt idx="4">
                  <c:v>9.35E-2</c:v>
                </c:pt>
                <c:pt idx="5">
                  <c:v>0.15049999999999999</c:v>
                </c:pt>
                <c:pt idx="6">
                  <c:v>7.5600000000000001E-2</c:v>
                </c:pt>
                <c:pt idx="7">
                  <c:v>0.2306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B-4925-8E84-28C20C4141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8.3400000000000002E-2</c:v>
                </c:pt>
                <c:pt idx="1">
                  <c:v>5.96E-2</c:v>
                </c:pt>
                <c:pt idx="2">
                  <c:v>0.29070000000000001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7.0800000000000002E-2</c:v>
                </c:pt>
                <c:pt idx="7">
                  <c:v>0.1527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B-4925-8E84-28C20C414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56-4F45-B74D-54EB4618C844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0.51190000000000002</c:v>
                </c:pt>
                <c:pt idx="1">
                  <c:v>0.28370000000000001</c:v>
                </c:pt>
                <c:pt idx="2">
                  <c:v>8.2500000000000004E-2</c:v>
                </c:pt>
                <c:pt idx="3">
                  <c:v>5.7599999999999998E-2</c:v>
                </c:pt>
                <c:pt idx="4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56-4F45-B74D-54EB4618C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Rose &amp; Crown GU478HA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0.4284</c:v>
                </c:pt>
                <c:pt idx="1">
                  <c:v>0.28189999999999998</c:v>
                </c:pt>
                <c:pt idx="2">
                  <c:v>9.6500000000000002E-2</c:v>
                </c:pt>
                <c:pt idx="3">
                  <c:v>7.9899999999999999E-2</c:v>
                </c:pt>
                <c:pt idx="4">
                  <c:v>0.1132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56-4F45-B74D-54EB4618C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-8.3500000000000005E-2</c:v>
                </c:pt>
                <c:pt idx="1">
                  <c:v>-1.8E-3</c:v>
                </c:pt>
                <c:pt idx="2">
                  <c:v>1.4E-2</c:v>
                </c:pt>
                <c:pt idx="3">
                  <c:v>2.23E-2</c:v>
                </c:pt>
                <c:pt idx="4">
                  <c:v>4.9200000000000001E-2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0F8-49A2-9E88-14AC7420D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7B-40E0-9A78-BEDC925BB228}"/>
              </c:ext>
            </c:extLst>
          </c:dPt>
          <c:cat>
            <c:strRef>
              <c:f>'Sheet1'!$A$2:$A$20</c:f>
              <c:strCache>
                <c:ptCount val="19"/>
                <c:pt idx="0">
                  <c:v>The Frog &amp; Wicket (Eversley) RG270NS</c:v>
                </c:pt>
                <c:pt idx="1">
                  <c:v>Chequers (Eversley Cross) RG270NS</c:v>
                </c:pt>
                <c:pt idx="2">
                  <c:v>Prince (Crowthorne) RG457AZ</c:v>
                </c:pt>
                <c:pt idx="3">
                  <c:v>Rose &amp; Crown GU478HA</c:v>
                </c:pt>
                <c:pt idx="4">
                  <c:v>Royal Oak (Yateley) GU467UG</c:v>
                </c:pt>
                <c:pt idx="5">
                  <c:v>Crowthorne Inn (Crowthorne) RG457AD</c:v>
                </c:pt>
                <c:pt idx="6">
                  <c:v>Cricketers (Yateley) GU466BA</c:v>
                </c:pt>
                <c:pt idx="7">
                  <c:v>White Swan (Sandhurst) GU479BU</c:v>
                </c:pt>
                <c:pt idx="8">
                  <c:v>Wellington Arms GU479BN</c:v>
                </c:pt>
                <c:pt idx="9">
                  <c:v>The Claude du Vall GU153RB</c:v>
                </c:pt>
                <c:pt idx="10">
                  <c:v>Station Tap Camberley GU153RB</c:v>
                </c:pt>
                <c:pt idx="11">
                  <c:v>Sandhurst Social Club GU479AW</c:v>
                </c:pt>
                <c:pt idx="12">
                  <c:v>Crown &amp; Cushion (Blackwater) GU179UA</c:v>
                </c:pt>
                <c:pt idx="13">
                  <c:v>Dog &amp; Partridge GU467LR</c:v>
                </c:pt>
                <c:pt idx="14">
                  <c:v>Greyhound (Finchampstead) RG403TS</c:v>
                </c:pt>
                <c:pt idx="15">
                  <c:v>Village Inn GU479DX</c:v>
                </c:pt>
                <c:pt idx="16">
                  <c:v>Mr Bumble GU179AP</c:v>
                </c:pt>
                <c:pt idx="17">
                  <c:v>Bird in Hand (Little Sandhurst) GU478LQ</c:v>
                </c:pt>
                <c:pt idx="18">
                  <c:v>Bear Frimley GU153PQ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18.510300000000001</c:v>
                </c:pt>
                <c:pt idx="1">
                  <c:v>27.167300000000001</c:v>
                </c:pt>
                <c:pt idx="2">
                  <c:v>12.225</c:v>
                </c:pt>
                <c:pt idx="3">
                  <c:v>11.6288</c:v>
                </c:pt>
                <c:pt idx="4">
                  <c:v>9.7660999999999998</c:v>
                </c:pt>
                <c:pt idx="5">
                  <c:v>9.3902999999999999</c:v>
                </c:pt>
                <c:pt idx="6">
                  <c:v>14.0448</c:v>
                </c:pt>
                <c:pt idx="7">
                  <c:v>9.4853000000000005</c:v>
                </c:pt>
                <c:pt idx="8">
                  <c:v>10.3756</c:v>
                </c:pt>
                <c:pt idx="9">
                  <c:v>7.2877000000000001</c:v>
                </c:pt>
                <c:pt idx="10">
                  <c:v>12.1577</c:v>
                </c:pt>
                <c:pt idx="11">
                  <c:v>8.3305000000000007</c:v>
                </c:pt>
                <c:pt idx="12">
                  <c:v>35.811399999999999</c:v>
                </c:pt>
                <c:pt idx="13">
                  <c:v>17.574400000000001</c:v>
                </c:pt>
                <c:pt idx="14">
                  <c:v>38.389099999999999</c:v>
                </c:pt>
                <c:pt idx="15">
                  <c:v>10.791399999999999</c:v>
                </c:pt>
                <c:pt idx="16">
                  <c:v>10.348000000000001</c:v>
                </c:pt>
                <c:pt idx="17">
                  <c:v>17.5335</c:v>
                </c:pt>
                <c:pt idx="18">
                  <c:v>15.0238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B-40E0-9A78-BEDC925BB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The Frog &amp; Wicket (Eversley) RG270NS</c:v>
                </c:pt>
                <c:pt idx="1">
                  <c:v>Chequers (Eversley Cross) RG270NS</c:v>
                </c:pt>
                <c:pt idx="2">
                  <c:v>Prince (Crowthorne) RG457AZ</c:v>
                </c:pt>
                <c:pt idx="3">
                  <c:v>Rose &amp; Crown GU478HA</c:v>
                </c:pt>
                <c:pt idx="4">
                  <c:v>Royal Oak (Yateley) GU467UG</c:v>
                </c:pt>
                <c:pt idx="5">
                  <c:v>Crowthorne Inn (Crowthorne) RG457AD</c:v>
                </c:pt>
                <c:pt idx="6">
                  <c:v>Cricketers (Yateley) GU466BA</c:v>
                </c:pt>
                <c:pt idx="7">
                  <c:v>White Swan (Sandhurst) GU479BU</c:v>
                </c:pt>
                <c:pt idx="8">
                  <c:v>Wellington Arms GU479BN</c:v>
                </c:pt>
                <c:pt idx="9">
                  <c:v>The Claude du Vall GU153RB</c:v>
                </c:pt>
                <c:pt idx="10">
                  <c:v>Station Tap Camberley GU153RB</c:v>
                </c:pt>
                <c:pt idx="11">
                  <c:v>Sandhurst Social Club GU479AW</c:v>
                </c:pt>
                <c:pt idx="12">
                  <c:v>Crown &amp; Cushion (Blackwater) GU179UA</c:v>
                </c:pt>
                <c:pt idx="13">
                  <c:v>Dog &amp; Partridge GU467LR</c:v>
                </c:pt>
                <c:pt idx="14">
                  <c:v>Greyhound (Finchampstead) RG403TS</c:v>
                </c:pt>
                <c:pt idx="15">
                  <c:v>Village Inn GU479DX</c:v>
                </c:pt>
                <c:pt idx="16">
                  <c:v>Mr Bumble GU179AP</c:v>
                </c:pt>
                <c:pt idx="17">
                  <c:v>Bird in Hand (Little Sandhurst) GU478LQ</c:v>
                </c:pt>
                <c:pt idx="18">
                  <c:v>Bear Frimley GU153PQ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20.569099999999999</c:v>
                </c:pt>
                <c:pt idx="1">
                  <c:v>28.619199999999999</c:v>
                </c:pt>
                <c:pt idx="2">
                  <c:v>13.410299999999999</c:v>
                </c:pt>
                <c:pt idx="3">
                  <c:v>12.628</c:v>
                </c:pt>
                <c:pt idx="4">
                  <c:v>10.4961</c:v>
                </c:pt>
                <c:pt idx="5">
                  <c:v>10.097</c:v>
                </c:pt>
                <c:pt idx="6">
                  <c:v>14.7235</c:v>
                </c:pt>
                <c:pt idx="7">
                  <c:v>10.1349</c:v>
                </c:pt>
                <c:pt idx="8">
                  <c:v>10.7759</c:v>
                </c:pt>
                <c:pt idx="9">
                  <c:v>7.5853000000000002</c:v>
                </c:pt>
                <c:pt idx="10">
                  <c:v>12.329700000000001</c:v>
                </c:pt>
                <c:pt idx="11">
                  <c:v>8.2852999999999994</c:v>
                </c:pt>
                <c:pt idx="12">
                  <c:v>35.578699999999998</c:v>
                </c:pt>
                <c:pt idx="13">
                  <c:v>17.316500000000001</c:v>
                </c:pt>
                <c:pt idx="14">
                  <c:v>37.991700000000002</c:v>
                </c:pt>
                <c:pt idx="15">
                  <c:v>10.3565</c:v>
                </c:pt>
                <c:pt idx="16">
                  <c:v>9.9130000000000003</c:v>
                </c:pt>
                <c:pt idx="17">
                  <c:v>17.001000000000001</c:v>
                </c:pt>
                <c:pt idx="18">
                  <c:v>14.2875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7B-40E0-9A78-BEDC925BB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GU478LQ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Bird in Hand (Little Sandhurst)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23.24%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Business Elite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£12.63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London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76.19%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Sandhurst (Berks)(0.45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Reading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GU478HA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Rose &amp; Crown GU478HA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GU479BN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Wellington Arms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White Swan (Sandhurst)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GU479BU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High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58.23%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23.88%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25.94%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Locals - Value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39347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Rose &amp; Crown GU478HA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18122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Rose &amp; Crown GU478HA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Rose &amp; Crown GU478HA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Rose &amp; Crown GU478HA, who are the top 20 competitors from 97 Chains in 3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Rose &amp; Crown GU478HA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Rose &amp; Crown GU478HA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Rose &amp; Crown GU478HA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£1.22M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£15.04M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£80.78M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4831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Rose &amp; Crown GU478HA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£9500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1.71%</a:t>
                      </a:r>
                    </a:p>
                  </a:txBody>
                  <a:tcPr horzOverflow="overflow">
                    <a:solidFill>
                      <a:srgbClr val="5A8AC6">
                        <a:alpha val="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3.88%</a:t>
                      </a:r>
                    </a:p>
                  </a:txBody>
                  <a:tcPr horzOverflow="overflow">
                    <a:solidFill>
                      <a:srgbClr val="5A8AC6">
                        <a:alpha val="2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15.74%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16.71%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103230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C042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-2.17%</a:t>
                      </a:r>
                    </a:p>
                  </a:txBody>
                  <a:tcPr horzOverflow="overflow">
                    <a:solidFill>
                      <a:srgbClr val="C042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-12.14%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-0.98%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-5.71%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5.62%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-15.01%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0.74%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-4.25%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-6.36%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-3.20%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-2.40%</a:t>
                      </a:r>
                    </a:p>
                  </a:txBody>
                  <a:tcPr horzOverflow="overflow">
                    <a:solidFill>
                      <a:srgbClr val="C042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6.10%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-7.22%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0.26%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-2.08%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-13.33%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-2.22%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3.31%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4FC0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GU478HA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9.34%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Wellington Arms GU479BN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9.40%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Swan (Sandhurst) GU479BU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Bird in Hand (Little Sandhurst) GU478LQ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10.59%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22.35%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Village Inn GU479DX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24.09%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Dog &amp; Partridge GU467LR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15.65%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Prince (Crowthorne) RG457AZ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13.74%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17.29%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18.22%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10.29%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17.17%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Oak (Yateley) GU467UG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14.97%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11.65%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Sandhurst Social Club GU479AW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10.92%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32.45%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Frog &amp; Wicket (Eversley) RG270NS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23.77%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Verthe Wellington Ar GU479BN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70.26%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Chequers (Eversley Cross) RG270NS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 (Yateley) GU466BA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18.83%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10.46%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&amp; Cushion (Blackwater) GU179UA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22.16%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13.05%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Mr Bumble GU179AP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Greyhound (Finchampstead) RG403TS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72.96%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Station Tap Camberley GU153RB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11.63%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Claude du Vall GU153RB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12.77%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14.08%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Crowthorne Inn (Crowthorne) RG457AD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30.17%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10.04%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Bear Frimley GU153PQ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10.39%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16.88%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13.87%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8.62%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15.39%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Carpenters Arms (Camberley) GU153PE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19.01%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9.26%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11.66%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Queens Oak RG404LS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16.66%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Camberley - Tru GU153RS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Golden Pot RG270NB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31.00%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10.23%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Ascot Ales GU153DL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19.43%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26.19%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Rose &amp; Crown GU478HA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39347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Rose &amp; Crown GU478HA and 97 Chains in 3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Rose &amp; Crown GU478HA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39347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Rose &amp; Crown GU478HA and 97 Chains in 3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18510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18771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18771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Rose &amp; Crown GU478HA and 97 Chains in 3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Rose &amp; Crown GU478HA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Rose &amp; Crown GU478HA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39347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2124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2024-09-20T09:30:37Z</dcterms:modified>
</cp:coreProperties>
</file>