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4C-4C15-A0C9-75E96324D0C4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4.8000000000000001E-2</c:v>
                </c:pt>
                <c:pt idx="1">
                  <c:v>5.7099999999999998E-2</c:v>
                </c:pt>
                <c:pt idx="2">
                  <c:v>6.9400000000000003E-2</c:v>
                </c:pt>
                <c:pt idx="3">
                  <c:v>8.2000000000000003E-2</c:v>
                </c:pt>
                <c:pt idx="4">
                  <c:v>0.1767</c:v>
                </c:pt>
                <c:pt idx="5">
                  <c:v>0.39489999999999997</c:v>
                </c:pt>
                <c:pt idx="6">
                  <c:v>0.1716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C-4C15-A0C9-75E96324D0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4.7100000000000003E-2</c:v>
                </c:pt>
                <c:pt idx="1">
                  <c:v>8.1000000000000003E-2</c:v>
                </c:pt>
                <c:pt idx="2">
                  <c:v>8.2100000000000006E-2</c:v>
                </c:pt>
                <c:pt idx="3">
                  <c:v>7.7799999999999994E-2</c:v>
                </c:pt>
                <c:pt idx="4">
                  <c:v>0.19009999999999999</c:v>
                </c:pt>
                <c:pt idx="5">
                  <c:v>0.35120000000000001</c:v>
                </c:pt>
                <c:pt idx="6">
                  <c:v>0.17050000000000001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4C-4C15-A0C9-75E96324D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Cavendish Sheffield S14EU</c:v>
                </c:pt>
                <c:pt idx="1">
                  <c:v>Manahatta Sheffield S12JA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1.3388</c:v>
                </c:pt>
                <c:pt idx="1">
                  <c:v>0.97440000000000004</c:v>
                </c:pt>
                <c:pt idx="2">
                  <c:v>0.68799999999999994</c:v>
                </c:pt>
                <c:pt idx="3">
                  <c:v>0.65669999999999995</c:v>
                </c:pt>
                <c:pt idx="4">
                  <c:v>0.64929999999999999</c:v>
                </c:pt>
                <c:pt idx="5">
                  <c:v>0.60389999999999999</c:v>
                </c:pt>
                <c:pt idx="6">
                  <c:v>0.41599999999999998</c:v>
                </c:pt>
                <c:pt idx="7">
                  <c:v>0.41160000000000002</c:v>
                </c:pt>
                <c:pt idx="8">
                  <c:v>0.3619</c:v>
                </c:pt>
                <c:pt idx="9">
                  <c:v>0.22059999999999999</c:v>
                </c:pt>
                <c:pt idx="10">
                  <c:v>0.1663</c:v>
                </c:pt>
                <c:pt idx="11">
                  <c:v>0.15140000000000001</c:v>
                </c:pt>
                <c:pt idx="12">
                  <c:v>0.1419</c:v>
                </c:pt>
                <c:pt idx="13">
                  <c:v>6.2700000000000006E-2</c:v>
                </c:pt>
                <c:pt idx="14">
                  <c:v>1.43E-2</c:v>
                </c:pt>
                <c:pt idx="15">
                  <c:v>-0.17249999999999999</c:v>
                </c:pt>
                <c:pt idx="16">
                  <c:v>-0.18970000000000001</c:v>
                </c:pt>
                <c:pt idx="17">
                  <c:v>-0.28870000000000001</c:v>
                </c:pt>
                <c:pt idx="18">
                  <c:v>-0.46329999999999999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816-4554-B238-9840DDDA6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6F-4AD3-B64B-0B95C4199214}"/>
              </c:ext>
            </c:extLst>
          </c:dPt>
          <c:cat>
            <c:strRef>
              <c:f>'Sheet1'!$A$2:$A$21</c:f>
              <c:strCache>
                <c:ptCount val="20"/>
                <c:pt idx="0">
                  <c:v>Tiger Works S14ES</c:v>
                </c:pt>
                <c:pt idx="1">
                  <c:v>Katie Obriens Irish Ta S14DT</c:v>
                </c:pt>
                <c:pt idx="2">
                  <c:v>Tropicana S14FS</c:v>
                </c:pt>
                <c:pt idx="3">
                  <c:v>Steinhaus S14EP</c:v>
                </c:pt>
                <c:pt idx="4">
                  <c:v>Cavendish Sheffield S14EU</c:v>
                </c:pt>
                <c:pt idx="5">
                  <c:v>Manahatta Sheffield S12JA</c:v>
                </c:pt>
                <c:pt idx="6">
                  <c:v>West Street Live S14ES</c:v>
                </c:pt>
                <c:pt idx="7">
                  <c:v>One Four One S14EW</c:v>
                </c:pt>
                <c:pt idx="8">
                  <c:v>Porter Brook (Sheffield) S118PR</c:v>
                </c:pt>
                <c:pt idx="9">
                  <c:v>Champs Sports Bar &amp; Grill S118NX</c:v>
                </c:pt>
                <c:pt idx="10">
                  <c:v>The Sheaf Island S118HW</c:v>
                </c:pt>
                <c:pt idx="11">
                  <c:v>The Benjamin Huntsman S14HP</c:v>
                </c:pt>
                <c:pt idx="12">
                  <c:v>Peaks Sports Bar Diner S118XQ</c:v>
                </c:pt>
                <c:pt idx="13">
                  <c:v>Molly Malones S14ES</c:v>
                </c:pt>
                <c:pt idx="14">
                  <c:v>Nursery Tavern S118PE</c:v>
                </c:pt>
                <c:pt idx="15">
                  <c:v>The Lescar S118ZF</c:v>
                </c:pt>
                <c:pt idx="16">
                  <c:v>Washington Hotel S14JP</c:v>
                </c:pt>
                <c:pt idx="17">
                  <c:v>Common Room S37SB</c:v>
                </c:pt>
                <c:pt idx="18">
                  <c:v>Cubana S12JG</c:v>
                </c:pt>
                <c:pt idx="19">
                  <c:v>Popworld Sheffield S14FS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2.5899999999999999E-2</c:v>
                </c:pt>
                <c:pt idx="1">
                  <c:v>0</c:v>
                </c:pt>
                <c:pt idx="2">
                  <c:v>3.0300000000000001E-2</c:v>
                </c:pt>
                <c:pt idx="3">
                  <c:v>3.2599999999999997E-2</c:v>
                </c:pt>
                <c:pt idx="4">
                  <c:v>5.5399999999999998E-2</c:v>
                </c:pt>
                <c:pt idx="5">
                  <c:v>8.5800000000000001E-2</c:v>
                </c:pt>
                <c:pt idx="6">
                  <c:v>4.9700000000000001E-2</c:v>
                </c:pt>
                <c:pt idx="7">
                  <c:v>2.86E-2</c:v>
                </c:pt>
                <c:pt idx="8">
                  <c:v>2.8799999999999999E-2</c:v>
                </c:pt>
                <c:pt idx="9">
                  <c:v>2.5000000000000001E-2</c:v>
                </c:pt>
                <c:pt idx="10">
                  <c:v>3.1600000000000003E-2</c:v>
                </c:pt>
                <c:pt idx="11">
                  <c:v>6.1499999999999999E-2</c:v>
                </c:pt>
                <c:pt idx="12">
                  <c:v>4.0099999999999997E-2</c:v>
                </c:pt>
                <c:pt idx="13">
                  <c:v>9.4600000000000004E-2</c:v>
                </c:pt>
                <c:pt idx="14">
                  <c:v>6.9800000000000001E-2</c:v>
                </c:pt>
                <c:pt idx="15">
                  <c:v>5.5300000000000002E-2</c:v>
                </c:pt>
                <c:pt idx="16">
                  <c:v>6.7299999999999999E-2</c:v>
                </c:pt>
                <c:pt idx="17">
                  <c:v>5.6099999999999997E-2</c:v>
                </c:pt>
                <c:pt idx="18">
                  <c:v>9.4700000000000006E-2</c:v>
                </c:pt>
                <c:pt idx="19">
                  <c:v>6.5799999999999997E-2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F-4AD3-B64B-0B95C41992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Tiger Works S14ES</c:v>
                </c:pt>
                <c:pt idx="1">
                  <c:v>Katie Obriens Irish Ta S14DT</c:v>
                </c:pt>
                <c:pt idx="2">
                  <c:v>Tropicana S14FS</c:v>
                </c:pt>
                <c:pt idx="3">
                  <c:v>Steinhaus S14EP</c:v>
                </c:pt>
                <c:pt idx="4">
                  <c:v>Cavendish Sheffield S14EU</c:v>
                </c:pt>
                <c:pt idx="5">
                  <c:v>Manahatta Sheffield S12JA</c:v>
                </c:pt>
                <c:pt idx="6">
                  <c:v>West Street Live S14ES</c:v>
                </c:pt>
                <c:pt idx="7">
                  <c:v>One Four One S14EW</c:v>
                </c:pt>
                <c:pt idx="8">
                  <c:v>Porter Brook (Sheffield) S118PR</c:v>
                </c:pt>
                <c:pt idx="9">
                  <c:v>Champs Sports Bar &amp; Grill S118NX</c:v>
                </c:pt>
                <c:pt idx="10">
                  <c:v>The Sheaf Island S118HW</c:v>
                </c:pt>
                <c:pt idx="11">
                  <c:v>The Benjamin Huntsman S14HP</c:v>
                </c:pt>
                <c:pt idx="12">
                  <c:v>Peaks Sports Bar Diner S118XQ</c:v>
                </c:pt>
                <c:pt idx="13">
                  <c:v>Molly Malones S14ES</c:v>
                </c:pt>
                <c:pt idx="14">
                  <c:v>Nursery Tavern S118PE</c:v>
                </c:pt>
                <c:pt idx="15">
                  <c:v>The Lescar S118ZF</c:v>
                </c:pt>
                <c:pt idx="16">
                  <c:v>Washington Hotel S14JP</c:v>
                </c:pt>
                <c:pt idx="17">
                  <c:v>Common Room S37SB</c:v>
                </c:pt>
                <c:pt idx="18">
                  <c:v>Cubana S12JG</c:v>
                </c:pt>
                <c:pt idx="19">
                  <c:v>Popworld Sheffield S14FS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7.3300000000000004E-2</c:v>
                </c:pt>
                <c:pt idx="1">
                  <c:v>3.5999999999999997E-2</c:v>
                </c:pt>
                <c:pt idx="2">
                  <c:v>3.6700000000000003E-2</c:v>
                </c:pt>
                <c:pt idx="3">
                  <c:v>3.6600000000000001E-2</c:v>
                </c:pt>
                <c:pt idx="4">
                  <c:v>5.67E-2</c:v>
                </c:pt>
                <c:pt idx="5">
                  <c:v>8.5099999999999995E-2</c:v>
                </c:pt>
                <c:pt idx="6">
                  <c:v>4.87E-2</c:v>
                </c:pt>
                <c:pt idx="7">
                  <c:v>2.6599999999999999E-2</c:v>
                </c:pt>
                <c:pt idx="8">
                  <c:v>2.5499999999999998E-2</c:v>
                </c:pt>
                <c:pt idx="9">
                  <c:v>2.1399999999999999E-2</c:v>
                </c:pt>
                <c:pt idx="10">
                  <c:v>2.7900000000000001E-2</c:v>
                </c:pt>
                <c:pt idx="11">
                  <c:v>5.7599999999999998E-2</c:v>
                </c:pt>
                <c:pt idx="12">
                  <c:v>3.5799999999999998E-2</c:v>
                </c:pt>
                <c:pt idx="13">
                  <c:v>9.01E-2</c:v>
                </c:pt>
                <c:pt idx="14">
                  <c:v>6.5100000000000005E-2</c:v>
                </c:pt>
                <c:pt idx="15">
                  <c:v>4.9799999999999997E-2</c:v>
                </c:pt>
                <c:pt idx="16">
                  <c:v>5.9299999999999999E-2</c:v>
                </c:pt>
                <c:pt idx="17">
                  <c:v>4.41E-2</c:v>
                </c:pt>
                <c:pt idx="18">
                  <c:v>7.6300000000000007E-2</c:v>
                </c:pt>
                <c:pt idx="19">
                  <c:v>4.6399999999999997E-2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F-4AD3-B64B-0B95C4199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Tiger Works S14ES</c:v>
                </c:pt>
                <c:pt idx="1">
                  <c:v>Katie Obriens Irish Ta S14DT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4.7399999999999998E-2</c:v>
                </c:pt>
                <c:pt idx="1">
                  <c:v>3.5999999999999997E-2</c:v>
                </c:pt>
                <c:pt idx="2">
                  <c:v>6.4000000000000003E-3</c:v>
                </c:pt>
                <c:pt idx="3">
                  <c:v>4.0000000000000001E-3</c:v>
                </c:pt>
                <c:pt idx="4">
                  <c:v>1.2999999999999999E-3</c:v>
                </c:pt>
                <c:pt idx="5">
                  <c:v>-6.9999999999999999E-4</c:v>
                </c:pt>
                <c:pt idx="6">
                  <c:v>-1E-3</c:v>
                </c:pt>
                <c:pt idx="7">
                  <c:v>-2E-3</c:v>
                </c:pt>
                <c:pt idx="8">
                  <c:v>-3.3E-3</c:v>
                </c:pt>
                <c:pt idx="9">
                  <c:v>-3.5999999999999999E-3</c:v>
                </c:pt>
                <c:pt idx="10">
                  <c:v>-3.7000000000000002E-3</c:v>
                </c:pt>
                <c:pt idx="11">
                  <c:v>-3.8999999999999998E-3</c:v>
                </c:pt>
                <c:pt idx="12">
                  <c:v>-4.3E-3</c:v>
                </c:pt>
                <c:pt idx="13">
                  <c:v>-4.4999999999999997E-3</c:v>
                </c:pt>
                <c:pt idx="14">
                  <c:v>-4.7000000000000002E-3</c:v>
                </c:pt>
                <c:pt idx="15">
                  <c:v>-5.4999999999999997E-3</c:v>
                </c:pt>
                <c:pt idx="16">
                  <c:v>-8.0000000000000002E-3</c:v>
                </c:pt>
                <c:pt idx="17">
                  <c:v>-1.2E-2</c:v>
                </c:pt>
                <c:pt idx="18">
                  <c:v>-1.84E-2</c:v>
                </c:pt>
                <c:pt idx="19">
                  <c:v>-1.9400000000000001E-2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F0D-460F-9312-052642BA9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53-4312-8311-D8BCE076BAF1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0.1321</c:v>
                </c:pt>
                <c:pt idx="1">
                  <c:v>0.27089999999999997</c:v>
                </c:pt>
                <c:pt idx="2">
                  <c:v>0.2288</c:v>
                </c:pt>
                <c:pt idx="3">
                  <c:v>0.157</c:v>
                </c:pt>
                <c:pt idx="4">
                  <c:v>0.1396</c:v>
                </c:pt>
                <c:pt idx="5">
                  <c:v>5.96E-2</c:v>
                </c:pt>
                <c:pt idx="6">
                  <c:v>1.17E-2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3-4312-8311-D8BCE076BA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0.24959999999999999</c:v>
                </c:pt>
                <c:pt idx="1">
                  <c:v>0.31240000000000001</c:v>
                </c:pt>
                <c:pt idx="2">
                  <c:v>0.26290000000000002</c:v>
                </c:pt>
                <c:pt idx="3">
                  <c:v>8.1199999999999994E-2</c:v>
                </c:pt>
                <c:pt idx="4">
                  <c:v>6.7199999999999996E-2</c:v>
                </c:pt>
                <c:pt idx="5">
                  <c:v>2.5100000000000001E-2</c:v>
                </c:pt>
                <c:pt idx="6">
                  <c:v>1.1999999999999999E-3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53-4312-8311-D8BCE076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0.11749999999999999</c:v>
                </c:pt>
                <c:pt idx="1">
                  <c:v>4.1500000000000002E-2</c:v>
                </c:pt>
                <c:pt idx="2">
                  <c:v>3.4099999999999998E-2</c:v>
                </c:pt>
                <c:pt idx="3">
                  <c:v>-7.5800000000000006E-2</c:v>
                </c:pt>
                <c:pt idx="4">
                  <c:v>-7.2400000000000006E-2</c:v>
                </c:pt>
                <c:pt idx="5">
                  <c:v>-3.4500000000000003E-2</c:v>
                </c:pt>
                <c:pt idx="6">
                  <c:v>-1.0500000000000001E-2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75A-4E1A-A2B6-5338094C2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-8.9999999999999998E-4</c:v>
                </c:pt>
                <c:pt idx="1">
                  <c:v>2.3900000000000001E-2</c:v>
                </c:pt>
                <c:pt idx="2">
                  <c:v>1.2699999999999999E-2</c:v>
                </c:pt>
                <c:pt idx="3">
                  <c:v>-4.1999999999999997E-3</c:v>
                </c:pt>
                <c:pt idx="4">
                  <c:v>1.34E-2</c:v>
                </c:pt>
                <c:pt idx="5">
                  <c:v>-4.3700000000000003E-2</c:v>
                </c:pt>
                <c:pt idx="6">
                  <c:v>-1.1000000000000001E-3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E33-4ECE-AF90-BF3EEB1F3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B3-4340-BF00-F19D141B2C12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0.17080000000000001</c:v>
                </c:pt>
                <c:pt idx="1">
                  <c:v>0.46710000000000002</c:v>
                </c:pt>
                <c:pt idx="2">
                  <c:v>0.36199999999999999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B3-4340-BF00-F19D141B2C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0.114</c:v>
                </c:pt>
                <c:pt idx="1">
                  <c:v>0.49</c:v>
                </c:pt>
                <c:pt idx="2">
                  <c:v>0.39579999999999999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B3-4340-BF00-F19D141B2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-5.6800000000000003E-2</c:v>
                </c:pt>
                <c:pt idx="1">
                  <c:v>2.29E-2</c:v>
                </c:pt>
                <c:pt idx="2">
                  <c:v>3.3799999999999997E-2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BE4-4AEA-99ED-4E27D32D6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01-4A69-AA1F-5EE7644DC1B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0.37009999999999998</c:v>
                </c:pt>
                <c:pt idx="1">
                  <c:v>0.62980000000000003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1-4A69-AA1F-5EE7644DC1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0.1862</c:v>
                </c:pt>
                <c:pt idx="1">
                  <c:v>0.81369999999999998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1-4A69-AA1F-5EE7644DC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-0.18390000000000001</c:v>
                </c:pt>
                <c:pt idx="1">
                  <c:v>0.18390000000000001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8B7-4502-9225-AF064C010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C0-45AA-A446-F00A8E646F4A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0.1149</c:v>
                </c:pt>
                <c:pt idx="1">
                  <c:v>8.1600000000000006E-2</c:v>
                </c:pt>
                <c:pt idx="2">
                  <c:v>8.2100000000000006E-2</c:v>
                </c:pt>
                <c:pt idx="3">
                  <c:v>9.5200000000000007E-2</c:v>
                </c:pt>
                <c:pt idx="4">
                  <c:v>0.1663</c:v>
                </c:pt>
                <c:pt idx="5">
                  <c:v>0.2445</c:v>
                </c:pt>
                <c:pt idx="6">
                  <c:v>0.1293</c:v>
                </c:pt>
                <c:pt idx="7">
                  <c:v>8.5699999999999998E-2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0-45AA-A446-F00A8E646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9.9000000000000005E-2</c:v>
                </c:pt>
                <c:pt idx="1">
                  <c:v>4.7100000000000003E-2</c:v>
                </c:pt>
                <c:pt idx="2">
                  <c:v>2.4299999999999999E-2</c:v>
                </c:pt>
                <c:pt idx="3">
                  <c:v>0.17150000000000001</c:v>
                </c:pt>
                <c:pt idx="4">
                  <c:v>9.9000000000000005E-2</c:v>
                </c:pt>
                <c:pt idx="5">
                  <c:v>0.43719999999999998</c:v>
                </c:pt>
                <c:pt idx="6">
                  <c:v>8.8800000000000004E-2</c:v>
                </c:pt>
                <c:pt idx="7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C0-45AA-A446-F00A8E646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-1.5900000000000001E-2</c:v>
                </c:pt>
                <c:pt idx="1">
                  <c:v>-3.4500000000000003E-2</c:v>
                </c:pt>
                <c:pt idx="2">
                  <c:v>-5.7799999999999997E-2</c:v>
                </c:pt>
                <c:pt idx="3">
                  <c:v>7.6300000000000007E-2</c:v>
                </c:pt>
                <c:pt idx="4">
                  <c:v>-6.7299999999999999E-2</c:v>
                </c:pt>
                <c:pt idx="5">
                  <c:v>0.19270000000000001</c:v>
                </c:pt>
                <c:pt idx="6">
                  <c:v>-4.0500000000000001E-2</c:v>
                </c:pt>
                <c:pt idx="7">
                  <c:v>-5.2900000000000003E-2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4F0-4AB0-84FE-C204EA25D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9E-4CB6-ACD5-603C7F80F9A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0.1338</c:v>
                </c:pt>
                <c:pt idx="1">
                  <c:v>0.2329</c:v>
                </c:pt>
                <c:pt idx="2">
                  <c:v>0.14799999999999999</c:v>
                </c:pt>
                <c:pt idx="3">
                  <c:v>0.18210000000000001</c:v>
                </c:pt>
                <c:pt idx="4">
                  <c:v>0.12709999999999999</c:v>
                </c:pt>
                <c:pt idx="5">
                  <c:v>8.5300000000000001E-2</c:v>
                </c:pt>
                <c:pt idx="6">
                  <c:v>9.06E-2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E-4CB6-ACD5-603C7F80F9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6.3799999999999996E-2</c:v>
                </c:pt>
                <c:pt idx="1">
                  <c:v>0.2039</c:v>
                </c:pt>
                <c:pt idx="2">
                  <c:v>0.21659999999999999</c:v>
                </c:pt>
                <c:pt idx="3">
                  <c:v>0.23730000000000001</c:v>
                </c:pt>
                <c:pt idx="4">
                  <c:v>0.1135</c:v>
                </c:pt>
                <c:pt idx="5">
                  <c:v>8.3199999999999996E-2</c:v>
                </c:pt>
                <c:pt idx="6">
                  <c:v>8.14E-2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E-4CB6-ACD5-603C7F80F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-7.0000000000000007E-2</c:v>
                </c:pt>
                <c:pt idx="1">
                  <c:v>-2.9000000000000001E-2</c:v>
                </c:pt>
                <c:pt idx="2">
                  <c:v>6.8599999999999994E-2</c:v>
                </c:pt>
                <c:pt idx="3">
                  <c:v>5.5199999999999999E-2</c:v>
                </c:pt>
                <c:pt idx="4">
                  <c:v>-1.3599999999999999E-2</c:v>
                </c:pt>
                <c:pt idx="5">
                  <c:v>-2.0999999999999999E-3</c:v>
                </c:pt>
                <c:pt idx="6">
                  <c:v>-9.1999999999999998E-3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54-45BD-BD1A-6F3EB5E2E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Nursery Tavern S118PE</c:v>
                </c:pt>
                <c:pt idx="1">
                  <c:v>Champs Sports Bar &amp; Grill S118NX</c:v>
                </c:pt>
                <c:pt idx="2">
                  <c:v>Molly Malones S14ES</c:v>
                </c:pt>
                <c:pt idx="3">
                  <c:v>Tiger Works S14ES</c:v>
                </c:pt>
                <c:pt idx="4">
                  <c:v>Manahatta Sheffield S12JA</c:v>
                </c:pt>
                <c:pt idx="5">
                  <c:v>The Sheaf Island S118HW</c:v>
                </c:pt>
                <c:pt idx="6">
                  <c:v>Washington Hotel S14JP</c:v>
                </c:pt>
                <c:pt idx="7">
                  <c:v>Peaks Sports Bar Diner S118XQ</c:v>
                </c:pt>
                <c:pt idx="8">
                  <c:v>Cavendish Sheffield S14EU</c:v>
                </c:pt>
                <c:pt idx="9">
                  <c:v>Popworld Sheffield S14FS</c:v>
                </c:pt>
                <c:pt idx="10">
                  <c:v>West Street Live S14ES</c:v>
                </c:pt>
                <c:pt idx="11">
                  <c:v>Katie Obriens Irish Ta S14DT</c:v>
                </c:pt>
                <c:pt idx="12">
                  <c:v>The Benjamin Huntsman S14HP</c:v>
                </c:pt>
                <c:pt idx="13">
                  <c:v>The Lescar S118ZF</c:v>
                </c:pt>
                <c:pt idx="14">
                  <c:v>Common Room S37SB</c:v>
                </c:pt>
                <c:pt idx="15">
                  <c:v>Steinhaus S14EP</c:v>
                </c:pt>
                <c:pt idx="16">
                  <c:v>Porter Brook (Sheffield) S118PR</c:v>
                </c:pt>
                <c:pt idx="17">
                  <c:v>One Four One S14EW</c:v>
                </c:pt>
                <c:pt idx="18">
                  <c:v>Cubana S12JG</c:v>
                </c:pt>
                <c:pt idx="19">
                  <c:v>Tropicana S14FS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0.16159999999999999</c:v>
                </c:pt>
                <c:pt idx="1">
                  <c:v>0.10970000000000001</c:v>
                </c:pt>
                <c:pt idx="2">
                  <c:v>8.7099999999999997E-2</c:v>
                </c:pt>
                <c:pt idx="3">
                  <c:v>7.8700000000000006E-2</c:v>
                </c:pt>
                <c:pt idx="4">
                  <c:v>5.6099999999999997E-2</c:v>
                </c:pt>
                <c:pt idx="5">
                  <c:v>4.7300000000000002E-2</c:v>
                </c:pt>
                <c:pt idx="6">
                  <c:v>4.6100000000000002E-2</c:v>
                </c:pt>
                <c:pt idx="7">
                  <c:v>3.8899999999999997E-2</c:v>
                </c:pt>
                <c:pt idx="8">
                  <c:v>3.8399999999999997E-2</c:v>
                </c:pt>
                <c:pt idx="9">
                  <c:v>3.8100000000000002E-2</c:v>
                </c:pt>
                <c:pt idx="10">
                  <c:v>3.4700000000000002E-2</c:v>
                </c:pt>
                <c:pt idx="11">
                  <c:v>3.2399999999999998E-2</c:v>
                </c:pt>
                <c:pt idx="12">
                  <c:v>3.0499999999999999E-2</c:v>
                </c:pt>
                <c:pt idx="13">
                  <c:v>3.04E-2</c:v>
                </c:pt>
                <c:pt idx="14">
                  <c:v>0.03</c:v>
                </c:pt>
                <c:pt idx="15">
                  <c:v>2.9499999999999998E-2</c:v>
                </c:pt>
                <c:pt idx="16">
                  <c:v>2.8500000000000001E-2</c:v>
                </c:pt>
                <c:pt idx="17">
                  <c:v>2.7799999999999998E-2</c:v>
                </c:pt>
                <c:pt idx="18">
                  <c:v>2.69E-2</c:v>
                </c:pt>
                <c:pt idx="19">
                  <c:v>2.6499999999999999E-2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8-4AE7-A24B-C0972175E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27-42AE-8D71-8564C49B3A7E}"/>
              </c:ext>
            </c:extLst>
          </c:dPt>
          <c:cat>
            <c:strRef>
              <c:f>'Sheet1'!$A$2:$A$21</c:f>
              <c:strCache>
                <c:ptCount val="20"/>
                <c:pt idx="0">
                  <c:v>Tiger Works S14ES</c:v>
                </c:pt>
                <c:pt idx="1">
                  <c:v>Katie Obriens Irish Ta S14DT</c:v>
                </c:pt>
                <c:pt idx="2">
                  <c:v>Manahatta Sheffield S12JA</c:v>
                </c:pt>
                <c:pt idx="3">
                  <c:v>Steinhaus S14EP</c:v>
                </c:pt>
                <c:pt idx="4">
                  <c:v>The Lescar S118ZF</c:v>
                </c:pt>
                <c:pt idx="5">
                  <c:v>Tropicana S14FS</c:v>
                </c:pt>
                <c:pt idx="6">
                  <c:v>One Four One S14EW</c:v>
                </c:pt>
                <c:pt idx="7">
                  <c:v>Washington Hotel S14JP</c:v>
                </c:pt>
                <c:pt idx="8">
                  <c:v>Cubana S12JG</c:v>
                </c:pt>
                <c:pt idx="9">
                  <c:v>The Benjamin Huntsman S14HP</c:v>
                </c:pt>
                <c:pt idx="10">
                  <c:v>Cavendish Sheffield S14EU</c:v>
                </c:pt>
                <c:pt idx="11">
                  <c:v>Porter Brook (Sheffield) S118PR</c:v>
                </c:pt>
                <c:pt idx="12">
                  <c:v>The Sheaf Island S118HW</c:v>
                </c:pt>
                <c:pt idx="13">
                  <c:v>Peaks Sports Bar Diner S118XQ</c:v>
                </c:pt>
                <c:pt idx="14">
                  <c:v>West Street Live S14ES</c:v>
                </c:pt>
                <c:pt idx="15">
                  <c:v>Common Room S37SB</c:v>
                </c:pt>
                <c:pt idx="16">
                  <c:v>Nursery Tavern S118PE</c:v>
                </c:pt>
                <c:pt idx="17">
                  <c:v>Molly Malones S14ES</c:v>
                </c:pt>
                <c:pt idx="18">
                  <c:v>Popworld Sheffield S14FS</c:v>
                </c:pt>
                <c:pt idx="19">
                  <c:v>Champs Sports Bar &amp; Grill S118NX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2.98E-2</c:v>
                </c:pt>
                <c:pt idx="1">
                  <c:v>0</c:v>
                </c:pt>
                <c:pt idx="2">
                  <c:v>5.4600000000000003E-2</c:v>
                </c:pt>
                <c:pt idx="3">
                  <c:v>2.4500000000000001E-2</c:v>
                </c:pt>
                <c:pt idx="4">
                  <c:v>3.2399999999999998E-2</c:v>
                </c:pt>
                <c:pt idx="5">
                  <c:v>2.5700000000000001E-2</c:v>
                </c:pt>
                <c:pt idx="6">
                  <c:v>2.7699999999999999E-2</c:v>
                </c:pt>
                <c:pt idx="7">
                  <c:v>5.3100000000000001E-2</c:v>
                </c:pt>
                <c:pt idx="8">
                  <c:v>3.4000000000000002E-2</c:v>
                </c:pt>
                <c:pt idx="9">
                  <c:v>3.39E-2</c:v>
                </c:pt>
                <c:pt idx="10">
                  <c:v>5.0099999999999999E-2</c:v>
                </c:pt>
                <c:pt idx="11">
                  <c:v>3.2099999999999997E-2</c:v>
                </c:pt>
                <c:pt idx="12">
                  <c:v>4.82E-2</c:v>
                </c:pt>
                <c:pt idx="13">
                  <c:v>5.0799999999999998E-2</c:v>
                </c:pt>
                <c:pt idx="14">
                  <c:v>4.5499999999999999E-2</c:v>
                </c:pt>
                <c:pt idx="15">
                  <c:v>4.36E-2</c:v>
                </c:pt>
                <c:pt idx="16">
                  <c:v>0.15890000000000001</c:v>
                </c:pt>
                <c:pt idx="17">
                  <c:v>0.10150000000000001</c:v>
                </c:pt>
                <c:pt idx="18">
                  <c:v>5.3499999999999999E-2</c:v>
                </c:pt>
                <c:pt idx="19">
                  <c:v>9.9199999999999997E-2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7-42AE-8D71-8564C49B3A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Tiger Works S14ES</c:v>
                </c:pt>
                <c:pt idx="1">
                  <c:v>Katie Obriens Irish Ta S14DT</c:v>
                </c:pt>
                <c:pt idx="2">
                  <c:v>Manahatta Sheffield S12JA</c:v>
                </c:pt>
                <c:pt idx="3">
                  <c:v>Steinhaus S14EP</c:v>
                </c:pt>
                <c:pt idx="4">
                  <c:v>The Lescar S118ZF</c:v>
                </c:pt>
                <c:pt idx="5">
                  <c:v>Tropicana S14FS</c:v>
                </c:pt>
                <c:pt idx="6">
                  <c:v>One Four One S14EW</c:v>
                </c:pt>
                <c:pt idx="7">
                  <c:v>Washington Hotel S14JP</c:v>
                </c:pt>
                <c:pt idx="8">
                  <c:v>Cubana S12JG</c:v>
                </c:pt>
                <c:pt idx="9">
                  <c:v>The Benjamin Huntsman S14HP</c:v>
                </c:pt>
                <c:pt idx="10">
                  <c:v>Cavendish Sheffield S14EU</c:v>
                </c:pt>
                <c:pt idx="11">
                  <c:v>Porter Brook (Sheffield) S118PR</c:v>
                </c:pt>
                <c:pt idx="12">
                  <c:v>The Sheaf Island S118HW</c:v>
                </c:pt>
                <c:pt idx="13">
                  <c:v>Peaks Sports Bar Diner S118XQ</c:v>
                </c:pt>
                <c:pt idx="14">
                  <c:v>West Street Live S14ES</c:v>
                </c:pt>
                <c:pt idx="15">
                  <c:v>Common Room S37SB</c:v>
                </c:pt>
                <c:pt idx="16">
                  <c:v>Nursery Tavern S118PE</c:v>
                </c:pt>
                <c:pt idx="17">
                  <c:v>Molly Malones S14ES</c:v>
                </c:pt>
                <c:pt idx="18">
                  <c:v>Popworld Sheffield S14FS</c:v>
                </c:pt>
                <c:pt idx="19">
                  <c:v>Champs Sports Bar &amp; Grill S118NX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7.6300000000000007E-2</c:v>
                </c:pt>
                <c:pt idx="1">
                  <c:v>3.4299999999999997E-2</c:v>
                </c:pt>
                <c:pt idx="2">
                  <c:v>6.0900000000000003E-2</c:v>
                </c:pt>
                <c:pt idx="3">
                  <c:v>2.93E-2</c:v>
                </c:pt>
                <c:pt idx="4">
                  <c:v>3.2500000000000001E-2</c:v>
                </c:pt>
                <c:pt idx="5">
                  <c:v>2.5700000000000001E-2</c:v>
                </c:pt>
                <c:pt idx="6">
                  <c:v>2.7400000000000001E-2</c:v>
                </c:pt>
                <c:pt idx="7">
                  <c:v>5.2200000000000003E-2</c:v>
                </c:pt>
                <c:pt idx="8">
                  <c:v>3.27E-2</c:v>
                </c:pt>
                <c:pt idx="9">
                  <c:v>3.1899999999999998E-2</c:v>
                </c:pt>
                <c:pt idx="10">
                  <c:v>4.6800000000000001E-2</c:v>
                </c:pt>
                <c:pt idx="11">
                  <c:v>2.87E-2</c:v>
                </c:pt>
                <c:pt idx="12">
                  <c:v>4.2599999999999999E-2</c:v>
                </c:pt>
                <c:pt idx="13">
                  <c:v>4.3400000000000001E-2</c:v>
                </c:pt>
                <c:pt idx="14">
                  <c:v>3.7600000000000001E-2</c:v>
                </c:pt>
                <c:pt idx="15">
                  <c:v>3.49E-2</c:v>
                </c:pt>
                <c:pt idx="16">
                  <c:v>0.14940000000000001</c:v>
                </c:pt>
                <c:pt idx="17">
                  <c:v>8.9399999999999993E-2</c:v>
                </c:pt>
                <c:pt idx="18">
                  <c:v>3.8899999999999997E-2</c:v>
                </c:pt>
                <c:pt idx="19">
                  <c:v>8.4099999999999994E-2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27-42AE-8D71-8564C49B3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Tiger Works S14ES</c:v>
                </c:pt>
                <c:pt idx="1">
                  <c:v>Katie Obriens Irish Ta S14DT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4.65E-2</c:v>
                </c:pt>
                <c:pt idx="1">
                  <c:v>3.4299999999999997E-2</c:v>
                </c:pt>
                <c:pt idx="2">
                  <c:v>6.3E-3</c:v>
                </c:pt>
                <c:pt idx="3">
                  <c:v>4.7999999999999996E-3</c:v>
                </c:pt>
                <c:pt idx="4">
                  <c:v>1E-4</c:v>
                </c:pt>
                <c:pt idx="5">
                  <c:v>0</c:v>
                </c:pt>
                <c:pt idx="6">
                  <c:v>-2.9999999999999997E-4</c:v>
                </c:pt>
                <c:pt idx="7">
                  <c:v>-8.9999999999999998E-4</c:v>
                </c:pt>
                <c:pt idx="8">
                  <c:v>-1.2999999999999999E-3</c:v>
                </c:pt>
                <c:pt idx="9">
                  <c:v>-2E-3</c:v>
                </c:pt>
                <c:pt idx="10">
                  <c:v>-3.3E-3</c:v>
                </c:pt>
                <c:pt idx="11">
                  <c:v>-3.3999999999999998E-3</c:v>
                </c:pt>
                <c:pt idx="12">
                  <c:v>-5.5999999999999999E-3</c:v>
                </c:pt>
                <c:pt idx="13">
                  <c:v>-7.4000000000000003E-3</c:v>
                </c:pt>
                <c:pt idx="14">
                  <c:v>-7.9000000000000008E-3</c:v>
                </c:pt>
                <c:pt idx="15">
                  <c:v>-8.6999999999999994E-3</c:v>
                </c:pt>
                <c:pt idx="16">
                  <c:v>-9.4999999999999998E-3</c:v>
                </c:pt>
                <c:pt idx="17">
                  <c:v>-1.21E-2</c:v>
                </c:pt>
                <c:pt idx="18">
                  <c:v>-1.46E-2</c:v>
                </c:pt>
                <c:pt idx="19">
                  <c:v>-1.5100000000000001E-2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272-4DC8-B855-66CC61A89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9.3520839497371194E-2</c:v>
                </c:pt>
                <c:pt idx="1">
                  <c:v>-0.23382286951110801</c:v>
                </c:pt>
                <c:pt idx="2">
                  <c:v>0.61339779202761102</c:v>
                </c:pt>
                <c:pt idx="3">
                  <c:v>0.40467627224283598</c:v>
                </c:pt>
                <c:pt idx="4">
                  <c:v>-1.2085081080993799E-2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A-4DAB-A5D7-B580C1B9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BA-4DAB-A5D7-B580C1B984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BA-4DAB-A5D7-B580C1B9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Champs Sports Bar &amp; Grill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9.9000000000000005E-2</c:v>
                </c:pt>
                <c:pt idx="1">
                  <c:v>4.7100000000000003E-2</c:v>
                </c:pt>
                <c:pt idx="2">
                  <c:v>2.4299999999999999E-2</c:v>
                </c:pt>
                <c:pt idx="3">
                  <c:v>0.17150000000000001</c:v>
                </c:pt>
                <c:pt idx="4">
                  <c:v>9.9000000000000005E-2</c:v>
                </c:pt>
                <c:pt idx="5">
                  <c:v>0.43719999999999998</c:v>
                </c:pt>
                <c:pt idx="6">
                  <c:v>8.8800000000000004E-2</c:v>
                </c:pt>
                <c:pt idx="7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4-46F6-81F5-2D427A371C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0.1149</c:v>
                </c:pt>
                <c:pt idx="1">
                  <c:v>8.1600000000000006E-2</c:v>
                </c:pt>
                <c:pt idx="2">
                  <c:v>8.2100000000000006E-2</c:v>
                </c:pt>
                <c:pt idx="3">
                  <c:v>9.5200000000000007E-2</c:v>
                </c:pt>
                <c:pt idx="4">
                  <c:v>0.1663</c:v>
                </c:pt>
                <c:pt idx="5">
                  <c:v>0.2445</c:v>
                </c:pt>
                <c:pt idx="6">
                  <c:v>0.1293</c:v>
                </c:pt>
                <c:pt idx="7">
                  <c:v>8.5699999999999998E-2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4-46F6-81F5-2D427A371C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B4-46F6-81F5-2D427A371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6A-43B9-B793-BC2A4F5D8EF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0.56489999999999996</c:v>
                </c:pt>
                <c:pt idx="1">
                  <c:v>0.28449999999999998</c:v>
                </c:pt>
                <c:pt idx="2">
                  <c:v>7.1099999999999997E-2</c:v>
                </c:pt>
                <c:pt idx="3">
                  <c:v>4.3499999999999997E-2</c:v>
                </c:pt>
                <c:pt idx="4">
                  <c:v>3.5700000000000003E-2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6A-43B9-B793-BC2A4F5D8E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Champs Sports Bar &amp; Grill S118NX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0.49359999999999998</c:v>
                </c:pt>
                <c:pt idx="1">
                  <c:v>0.31580000000000003</c:v>
                </c:pt>
                <c:pt idx="2">
                  <c:v>9.35E-2</c:v>
                </c:pt>
                <c:pt idx="3">
                  <c:v>4.6699999999999998E-2</c:v>
                </c:pt>
                <c:pt idx="4">
                  <c:v>5.0099999999999999E-2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6A-43B9-B793-BC2A4F5D8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-7.1300000000000002E-2</c:v>
                </c:pt>
                <c:pt idx="1">
                  <c:v>3.1300000000000001E-2</c:v>
                </c:pt>
                <c:pt idx="2">
                  <c:v>2.24E-2</c:v>
                </c:pt>
                <c:pt idx="3">
                  <c:v>3.2000000000000002E-3</c:v>
                </c:pt>
                <c:pt idx="4">
                  <c:v>1.44E-2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CD7-4DC7-B2EC-A29A67298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06-4957-BA94-5CDB1999EA46}"/>
              </c:ext>
            </c:extLst>
          </c:dPt>
          <c:cat>
            <c:strRef>
              <c:f>'Sheet1'!$A$2:$A$20</c:f>
              <c:strCache>
                <c:ptCount val="19"/>
                <c:pt idx="0">
                  <c:v>Cavendish Sheffield S14EU</c:v>
                </c:pt>
                <c:pt idx="1">
                  <c:v>Manahatta Sheffield S12JA</c:v>
                </c:pt>
                <c:pt idx="2">
                  <c:v>One Four One S14EW</c:v>
                </c:pt>
                <c:pt idx="3">
                  <c:v>Porter Brook (Sheffield) S118PR</c:v>
                </c:pt>
                <c:pt idx="4">
                  <c:v>Cubana S12JG</c:v>
                </c:pt>
                <c:pt idx="5">
                  <c:v>Steinhaus S14EP</c:v>
                </c:pt>
                <c:pt idx="6">
                  <c:v>Washington Hotel S14JP</c:v>
                </c:pt>
                <c:pt idx="7">
                  <c:v>Common Room S37SB</c:v>
                </c:pt>
                <c:pt idx="8">
                  <c:v>Molly Malones S14ES</c:v>
                </c:pt>
                <c:pt idx="9">
                  <c:v>The Benjamin Huntsman S14HP</c:v>
                </c:pt>
                <c:pt idx="10">
                  <c:v>The Lescar S118ZF</c:v>
                </c:pt>
                <c:pt idx="11">
                  <c:v>Nursery Tavern S118PE</c:v>
                </c:pt>
                <c:pt idx="12">
                  <c:v>The Sheaf Island S118HW</c:v>
                </c:pt>
                <c:pt idx="13">
                  <c:v>Tiger Works S14ES</c:v>
                </c:pt>
                <c:pt idx="14">
                  <c:v>Champs Sports Bar &amp; Grill S118NX</c:v>
                </c:pt>
                <c:pt idx="15">
                  <c:v>West Street Live S14ES</c:v>
                </c:pt>
                <c:pt idx="16">
                  <c:v>Tropicana S14FS</c:v>
                </c:pt>
                <c:pt idx="17">
                  <c:v>Peaks Sports Bar Diner S118XQ</c:v>
                </c:pt>
                <c:pt idx="18">
                  <c:v>Popworld Sheffield S14FS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10.1599</c:v>
                </c:pt>
                <c:pt idx="1">
                  <c:v>17.710599999999999</c:v>
                </c:pt>
                <c:pt idx="2">
                  <c:v>14.0426</c:v>
                </c:pt>
                <c:pt idx="3">
                  <c:v>9.5635999999999992</c:v>
                </c:pt>
                <c:pt idx="4">
                  <c:v>18.778400000000001</c:v>
                </c:pt>
                <c:pt idx="5">
                  <c:v>8.9945000000000004</c:v>
                </c:pt>
                <c:pt idx="6">
                  <c:v>8.2047000000000008</c:v>
                </c:pt>
                <c:pt idx="7">
                  <c:v>11.0169</c:v>
                </c:pt>
                <c:pt idx="8">
                  <c:v>9.7910000000000004</c:v>
                </c:pt>
                <c:pt idx="9">
                  <c:v>6.7991999999999999</c:v>
                </c:pt>
                <c:pt idx="10">
                  <c:v>13.3574</c:v>
                </c:pt>
                <c:pt idx="11">
                  <c:v>7.0628000000000002</c:v>
                </c:pt>
                <c:pt idx="12">
                  <c:v>6.2515000000000001</c:v>
                </c:pt>
                <c:pt idx="13">
                  <c:v>8.2965999999999998</c:v>
                </c:pt>
                <c:pt idx="14">
                  <c:v>8.1745999999999999</c:v>
                </c:pt>
                <c:pt idx="15">
                  <c:v>6.1143000000000001</c:v>
                </c:pt>
                <c:pt idx="16">
                  <c:v>7.8544999999999998</c:v>
                </c:pt>
                <c:pt idx="17">
                  <c:v>11.271100000000001</c:v>
                </c:pt>
                <c:pt idx="18">
                  <c:v>11.0885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6-4957-BA94-5CDB1999E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Cavendish Sheffield S14EU</c:v>
                </c:pt>
                <c:pt idx="1">
                  <c:v>Manahatta Sheffield S12JA</c:v>
                </c:pt>
                <c:pt idx="2">
                  <c:v>One Four One S14EW</c:v>
                </c:pt>
                <c:pt idx="3">
                  <c:v>Porter Brook (Sheffield) S118PR</c:v>
                </c:pt>
                <c:pt idx="4">
                  <c:v>Cubana S12JG</c:v>
                </c:pt>
                <c:pt idx="5">
                  <c:v>Steinhaus S14EP</c:v>
                </c:pt>
                <c:pt idx="6">
                  <c:v>Washington Hotel S14JP</c:v>
                </c:pt>
                <c:pt idx="7">
                  <c:v>Common Room S37SB</c:v>
                </c:pt>
                <c:pt idx="8">
                  <c:v>Molly Malones S14ES</c:v>
                </c:pt>
                <c:pt idx="9">
                  <c:v>The Benjamin Huntsman S14HP</c:v>
                </c:pt>
                <c:pt idx="10">
                  <c:v>The Lescar S118ZF</c:v>
                </c:pt>
                <c:pt idx="11">
                  <c:v>Nursery Tavern S118PE</c:v>
                </c:pt>
                <c:pt idx="12">
                  <c:v>The Sheaf Island S118HW</c:v>
                </c:pt>
                <c:pt idx="13">
                  <c:v>Tiger Works S14ES</c:v>
                </c:pt>
                <c:pt idx="14">
                  <c:v>Champs Sports Bar &amp; Grill S118NX</c:v>
                </c:pt>
                <c:pt idx="15">
                  <c:v>West Street Live S14ES</c:v>
                </c:pt>
                <c:pt idx="16">
                  <c:v>Tropicana S14FS</c:v>
                </c:pt>
                <c:pt idx="17">
                  <c:v>Peaks Sports Bar Diner S118XQ</c:v>
                </c:pt>
                <c:pt idx="18">
                  <c:v>Popworld Sheffield S14FS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11.498699999999999</c:v>
                </c:pt>
                <c:pt idx="1">
                  <c:v>18.684999999999999</c:v>
                </c:pt>
                <c:pt idx="2">
                  <c:v>14.730600000000001</c:v>
                </c:pt>
                <c:pt idx="3">
                  <c:v>10.2203</c:v>
                </c:pt>
                <c:pt idx="4">
                  <c:v>19.427700000000002</c:v>
                </c:pt>
                <c:pt idx="5">
                  <c:v>9.5983999999999998</c:v>
                </c:pt>
                <c:pt idx="6">
                  <c:v>8.6206999999999994</c:v>
                </c:pt>
                <c:pt idx="7">
                  <c:v>11.4285</c:v>
                </c:pt>
                <c:pt idx="8">
                  <c:v>10.152900000000001</c:v>
                </c:pt>
                <c:pt idx="9">
                  <c:v>7.0198</c:v>
                </c:pt>
                <c:pt idx="10">
                  <c:v>13.5237</c:v>
                </c:pt>
                <c:pt idx="11">
                  <c:v>7.2141999999999999</c:v>
                </c:pt>
                <c:pt idx="12">
                  <c:v>6.3933999999999997</c:v>
                </c:pt>
                <c:pt idx="13">
                  <c:v>8.3592999999999993</c:v>
                </c:pt>
                <c:pt idx="14">
                  <c:v>8.1889000000000003</c:v>
                </c:pt>
                <c:pt idx="15">
                  <c:v>5.9417999999999997</c:v>
                </c:pt>
                <c:pt idx="16">
                  <c:v>7.6647999999999996</c:v>
                </c:pt>
                <c:pt idx="17">
                  <c:v>10.9824</c:v>
                </c:pt>
                <c:pt idx="18">
                  <c:v>10.6252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06-4957-BA94-5CDB1999E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S14ES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Tiger Works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21.80%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£8.19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81.37%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Sheffield(1.88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minor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 and The Humber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Sheffield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S118NX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844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Champs Sports Bar &amp; Grill S118NX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S118PE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Nursery Tavern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Molly Malones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S14ES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49.01%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31.24%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25 to 34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35.12%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M&amp;B High Street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3674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400427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Champs Sports Bar &amp; Grill S118NX and 99 Chains in 1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Champs Sports Bar &amp; Grill S118NX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966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Champs Sports Bar &amp; Grill S118NX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Champs Sports Bar &amp; Grill S118NX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966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Champs Sports Bar &amp; Grill S118NX, who are the top 20 competitors from 99 Chains in 1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Champs Sports Bar &amp; Grill S118NX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Champs Sports Bar &amp; Grill S118NX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Champs Sports Bar &amp; Grill S118NX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£7.11M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£12.51M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£231.46M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£463.84M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90264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1198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1772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Champs Sports Bar &amp; Grill S118NX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Mighty Local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£19000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Champs Sports Bar &amp; Grill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16540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11.49%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16.63%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Champs Sports Bar &amp; Grill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-1.59%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-3.45%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-5.78%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7.63%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-6.73%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-4.05%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-5.29%</a:t>
                      </a:r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Champs Sports Bar &amp; Grill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1.30%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-1.47%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-26.20%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5.64%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-1.14%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-11.78%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2.89%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-20.42%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-1.99%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5.59%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5.81%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-6.49%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Nursery Tavern S118PE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Champs Sports Bar &amp; Grill S118NX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Molly Malones S14ES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12.46%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Tiger Works S14ES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Manahatta Sheffield S12JA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16.57%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12.56%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17.10%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Sheaf Island S118HW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13.49%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10.32%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25.08%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Washington Hotel S14JP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14.88%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24.55%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31.38%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11.50%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Peaks Sports Bar Diner S118XQ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16.56%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11.07%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15.54%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Cavendish Sheffield S14EU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19.39%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12.06%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10.60%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Popworld Sheffield S14FS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15.05%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West Street Live S14ES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11.36%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Katie Obriens Irish Ta S14DT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39.85%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17.74%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Benjamin Huntsman S14HP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1799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17.51%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18.71%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9.62%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Lescar S118ZF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10.64%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8.79%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13.10%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21.07%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Common Room S37SB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1015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16.94%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16.65%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Steinhaus S14EP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7.33%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Porter Brook (Sheffield) S118PR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17.54%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15.49%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One Four One S14EW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19.65%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6.41%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40.43%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Cubana S12JG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15.66%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9.06%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15.51%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17.13%</a:t>
                      </a:r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Tropicana S14FS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17.96%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17.53%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Lost &amp; Found (Sheffield) S118PY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12.28%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8.54%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18.37%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15.45%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17.87%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Corporation S14JU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9.28%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Slug and Lettuce Sheffield S12GT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1196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22.22%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Revolution Sheffield S14JL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19.19%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19.31%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Grindstone S101UA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17.70%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12.69%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Champs Sports Bar &amp; Grill S118NX and 99 Chains in 1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Champs Sports Bar &amp; Grill S118NX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400427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Champs Sports Bar &amp; Grill S118NX and 99 Chains in 1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Champs Sports Bar &amp; Grill S118NX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400427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Champs Sports Bar &amp; Grill S118NX and 99 Chains in 1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Champs Sports Bar &amp; Grill S118NX and 99 Chains in 1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Champs Sports Bar &amp; Grill S118NX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137849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Champs Sports Bar &amp; Grill S118NX and 99 Chains in 1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Champs Sports Bar &amp; Grill S118NX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139895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Champs Sports Bar &amp; Grill S118NX and 99 Chains in 1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Champs Sports Bar &amp; Grill S118NX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139895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Champs Sports Bar &amp; Grill S118NX and 99 Chains in 1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Champs Sports Bar &amp; Grill S118NX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844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Champs Sports Bar &amp; Grill S118NX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400427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2176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2024-11-25T10:43:03Z</dcterms:modified>
</cp:coreProperties>
</file>