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25" d="100"/>
          <a:sy n="125" d="100"/>
        </p:scale>
        <p:origin x="1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F29-4154-B876-A1338B0A9E1D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6.5000000000000002E-2</c:v>
                </c:pt>
                <c:pt idx="1">
                  <c:v>6.9599999999999995E-2</c:v>
                </c:pt>
                <c:pt idx="2">
                  <c:v>0.1026</c:v>
                </c:pt>
                <c:pt idx="3">
                  <c:v>0.1207</c:v>
                </c:pt>
                <c:pt idx="4">
                  <c:v>0.20319999999999999</c:v>
                </c:pt>
                <c:pt idx="5">
                  <c:v>0.25440000000000002</c:v>
                </c:pt>
                <c:pt idx="6">
                  <c:v>0.18429999999999999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29-4154-B876-A1338B0A9E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 Alfreds Head OX128AH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5.2400000000000002E-2</c:v>
                </c:pt>
                <c:pt idx="1">
                  <c:v>4.9000000000000002E-2</c:v>
                </c:pt>
                <c:pt idx="2">
                  <c:v>6.2399999999999997E-2</c:v>
                </c:pt>
                <c:pt idx="3">
                  <c:v>7.2900000000000006E-2</c:v>
                </c:pt>
                <c:pt idx="4">
                  <c:v>0.22389999999999999</c:v>
                </c:pt>
                <c:pt idx="5">
                  <c:v>0.37030000000000002</c:v>
                </c:pt>
                <c:pt idx="6">
                  <c:v>0.16869999999999999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29-4154-B876-A1338B0A9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Bay Tree (Grove) OX120AN</c:v>
                </c:pt>
                <c:pt idx="1">
                  <c:v>King Alfreds Head OX128AH</c:v>
                </c:pt>
              </c:strCache>
            </c:strRef>
          </c:cat>
          <c:val>
            <c:numRef>
              <c:f>'Sheet1'!$D$2:$D$20</c:f>
              <c:numCache>
                <c:formatCode>General</c:formatCode>
                <c:ptCount val="19"/>
                <c:pt idx="0">
                  <c:v>1.1554</c:v>
                </c:pt>
                <c:pt idx="1">
                  <c:v>0.97760000000000002</c:v>
                </c:pt>
                <c:pt idx="2">
                  <c:v>0.65559999999999996</c:v>
                </c:pt>
                <c:pt idx="3">
                  <c:v>0.50470000000000004</c:v>
                </c:pt>
                <c:pt idx="4">
                  <c:v>0.49540000000000001</c:v>
                </c:pt>
                <c:pt idx="5">
                  <c:v>0.25359999999999999</c:v>
                </c:pt>
                <c:pt idx="6">
                  <c:v>0.1545</c:v>
                </c:pt>
                <c:pt idx="7">
                  <c:v>0.11070000000000001</c:v>
                </c:pt>
                <c:pt idx="8">
                  <c:v>-7.9299999999999995E-2</c:v>
                </c:pt>
                <c:pt idx="9">
                  <c:v>-0.10920000000000001</c:v>
                </c:pt>
                <c:pt idx="10">
                  <c:v>-0.1686</c:v>
                </c:pt>
                <c:pt idx="11">
                  <c:v>-0.46560000000000001</c:v>
                </c:pt>
                <c:pt idx="12">
                  <c:v>-0.85940000000000005</c:v>
                </c:pt>
                <c:pt idx="13">
                  <c:v>-0.88470000000000004</c:v>
                </c:pt>
                <c:pt idx="14">
                  <c:v>-1.1283000000000001</c:v>
                </c:pt>
                <c:pt idx="15">
                  <c:v>-1.1921999999999999</c:v>
                </c:pt>
                <c:pt idx="16">
                  <c:v>-1.242</c:v>
                </c:pt>
                <c:pt idx="17">
                  <c:v>-2.508</c:v>
                </c:pt>
                <c:pt idx="18">
                  <c:v>-2.6690999999999998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875-456D-9D02-B7D95A7E1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02-45C4-B697-948C670F913A}"/>
              </c:ext>
            </c:extLst>
          </c:dPt>
          <c:cat>
            <c:strRef>
              <c:f>'Sheet1'!$A$2:$A$21</c:f>
              <c:strCache>
                <c:ptCount val="20"/>
                <c:pt idx="0">
                  <c:v>Bell (Wantage) OX128AH</c:v>
                </c:pt>
                <c:pt idx="1">
                  <c:v>Lamb Inn Wantage OX129AB</c:v>
                </c:pt>
                <c:pt idx="2">
                  <c:v>Swan In Wantage Ox128ae</c:v>
                </c:pt>
                <c:pt idx="3">
                  <c:v>Lord Nelson (Wantage) OX128HL</c:v>
                </c:pt>
                <c:pt idx="4">
                  <c:v>Shoulder Of Mutton OX128AX</c:v>
                </c:pt>
                <c:pt idx="5">
                  <c:v>Bay Tree (Grove) OX120AN</c:v>
                </c:pt>
                <c:pt idx="6">
                  <c:v>Bear Hotel OX128AB</c:v>
                </c:pt>
                <c:pt idx="7">
                  <c:v>Kings Arms OX128AU</c:v>
                </c:pt>
                <c:pt idx="8">
                  <c:v>Challow Childrey Cri OX129RR</c:v>
                </c:pt>
                <c:pt idx="9">
                  <c:v>Bell Inn Grove OX127JT</c:v>
                </c:pt>
                <c:pt idx="10">
                  <c:v>Boars Head OX128QA</c:v>
                </c:pt>
                <c:pt idx="11">
                  <c:v>Challows Royal OX129RP</c:v>
                </c:pt>
                <c:pt idx="12">
                  <c:v>Fox (Denchworth) OX120DX</c:v>
                </c:pt>
                <c:pt idx="13">
                  <c:v>Swan OX128AE</c:v>
                </c:pt>
                <c:pt idx="14">
                  <c:v>Blue Boar (Wantage) OX128BS</c:v>
                </c:pt>
                <c:pt idx="15">
                  <c:v>Cozzy Lounge OX128BU</c:v>
                </c:pt>
                <c:pt idx="16">
                  <c:v>Greyhound OX129JL</c:v>
                </c:pt>
                <c:pt idx="17">
                  <c:v>Delaneys Club OX128BU</c:v>
                </c:pt>
                <c:pt idx="18">
                  <c:v>King Alfreds Head OX128AH</c:v>
                </c:pt>
                <c:pt idx="19">
                  <c:v>Volunteer OX120DH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2.47E-2</c:v>
                </c:pt>
                <c:pt idx="1">
                  <c:v>5.4100000000000002E-2</c:v>
                </c:pt>
                <c:pt idx="2">
                  <c:v>0</c:v>
                </c:pt>
                <c:pt idx="3">
                  <c:v>9.3100000000000002E-2</c:v>
                </c:pt>
                <c:pt idx="4">
                  <c:v>1.72E-2</c:v>
                </c:pt>
                <c:pt idx="5">
                  <c:v>0.12889999999999999</c:v>
                </c:pt>
                <c:pt idx="6">
                  <c:v>0.1404</c:v>
                </c:pt>
                <c:pt idx="7">
                  <c:v>2.4400000000000002E-2</c:v>
                </c:pt>
                <c:pt idx="8">
                  <c:v>1.01E-2</c:v>
                </c:pt>
                <c:pt idx="9">
                  <c:v>1.54E-2</c:v>
                </c:pt>
                <c:pt idx="10">
                  <c:v>3.9600000000000003E-2</c:v>
                </c:pt>
                <c:pt idx="11">
                  <c:v>1.18E-2</c:v>
                </c:pt>
                <c:pt idx="12">
                  <c:v>2.9499999999999998E-2</c:v>
                </c:pt>
                <c:pt idx="13">
                  <c:v>7.9399999999999998E-2</c:v>
                </c:pt>
                <c:pt idx="14">
                  <c:v>3.5200000000000002E-2</c:v>
                </c:pt>
                <c:pt idx="15">
                  <c:v>7.1000000000000004E-3</c:v>
                </c:pt>
                <c:pt idx="16">
                  <c:v>0.14430000000000001</c:v>
                </c:pt>
                <c:pt idx="17">
                  <c:v>2.0799999999999999E-2</c:v>
                </c:pt>
                <c:pt idx="18">
                  <c:v>8.09E-2</c:v>
                </c:pt>
                <c:pt idx="19">
                  <c:v>4.2299999999999997E-2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02-45C4-B697-948C670F91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Bell (Wantage) OX128AH</c:v>
                </c:pt>
                <c:pt idx="1">
                  <c:v>Lamb Inn Wantage OX129AB</c:v>
                </c:pt>
                <c:pt idx="2">
                  <c:v>Swan In Wantage Ox128ae</c:v>
                </c:pt>
                <c:pt idx="3">
                  <c:v>Lord Nelson (Wantage) OX128HL</c:v>
                </c:pt>
                <c:pt idx="4">
                  <c:v>Shoulder Of Mutton OX128AX</c:v>
                </c:pt>
                <c:pt idx="5">
                  <c:v>Bay Tree (Grove) OX120AN</c:v>
                </c:pt>
                <c:pt idx="6">
                  <c:v>Bear Hotel OX128AB</c:v>
                </c:pt>
                <c:pt idx="7">
                  <c:v>Kings Arms OX128AU</c:v>
                </c:pt>
                <c:pt idx="8">
                  <c:v>Challow Childrey Cri OX129RR</c:v>
                </c:pt>
                <c:pt idx="9">
                  <c:v>Bell Inn Grove OX127JT</c:v>
                </c:pt>
                <c:pt idx="10">
                  <c:v>Boars Head OX128QA</c:v>
                </c:pt>
                <c:pt idx="11">
                  <c:v>Challows Royal OX129RP</c:v>
                </c:pt>
                <c:pt idx="12">
                  <c:v>Fox (Denchworth) OX120DX</c:v>
                </c:pt>
                <c:pt idx="13">
                  <c:v>Swan OX128AE</c:v>
                </c:pt>
                <c:pt idx="14">
                  <c:v>Blue Boar (Wantage) OX128BS</c:v>
                </c:pt>
                <c:pt idx="15">
                  <c:v>Cozzy Lounge OX128BU</c:v>
                </c:pt>
                <c:pt idx="16">
                  <c:v>Greyhound OX129JL</c:v>
                </c:pt>
                <c:pt idx="17">
                  <c:v>Delaneys Club OX128BU</c:v>
                </c:pt>
                <c:pt idx="18">
                  <c:v>King Alfreds Head OX128AH</c:v>
                </c:pt>
                <c:pt idx="19">
                  <c:v>Volunteer OX120DH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3.73E-2</c:v>
                </c:pt>
                <c:pt idx="1">
                  <c:v>6.6500000000000004E-2</c:v>
                </c:pt>
                <c:pt idx="2">
                  <c:v>1.11E-2</c:v>
                </c:pt>
                <c:pt idx="3">
                  <c:v>0.1012</c:v>
                </c:pt>
                <c:pt idx="4">
                  <c:v>2.23E-2</c:v>
                </c:pt>
                <c:pt idx="5">
                  <c:v>0.13389999999999999</c:v>
                </c:pt>
                <c:pt idx="6">
                  <c:v>0.14460000000000001</c:v>
                </c:pt>
                <c:pt idx="7">
                  <c:v>2.63E-2</c:v>
                </c:pt>
                <c:pt idx="8">
                  <c:v>1.2E-2</c:v>
                </c:pt>
                <c:pt idx="9">
                  <c:v>1.5900000000000001E-2</c:v>
                </c:pt>
                <c:pt idx="10">
                  <c:v>4.0099999999999997E-2</c:v>
                </c:pt>
                <c:pt idx="11">
                  <c:v>1.1599999999999999E-2</c:v>
                </c:pt>
                <c:pt idx="12">
                  <c:v>2.93E-2</c:v>
                </c:pt>
                <c:pt idx="13">
                  <c:v>7.8600000000000003E-2</c:v>
                </c:pt>
                <c:pt idx="14">
                  <c:v>3.3399999999999999E-2</c:v>
                </c:pt>
                <c:pt idx="15">
                  <c:v>5.1999999999999998E-3</c:v>
                </c:pt>
                <c:pt idx="16">
                  <c:v>0.13730000000000001</c:v>
                </c:pt>
                <c:pt idx="17">
                  <c:v>9.4000000000000004E-3</c:v>
                </c:pt>
                <c:pt idx="18">
                  <c:v>6.93E-2</c:v>
                </c:pt>
                <c:pt idx="19">
                  <c:v>1.37E-2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02-45C4-B697-948C670F9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Bell (Wantage) OX128AH</c:v>
                </c:pt>
                <c:pt idx="1">
                  <c:v>Lamb Inn Wantage OX129AB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1.26E-2</c:v>
                </c:pt>
                <c:pt idx="1">
                  <c:v>1.24E-2</c:v>
                </c:pt>
                <c:pt idx="2">
                  <c:v>1.11E-2</c:v>
                </c:pt>
                <c:pt idx="3">
                  <c:v>8.0999999999999996E-3</c:v>
                </c:pt>
                <c:pt idx="4">
                  <c:v>5.1000000000000004E-3</c:v>
                </c:pt>
                <c:pt idx="5">
                  <c:v>5.0000000000000001E-3</c:v>
                </c:pt>
                <c:pt idx="6">
                  <c:v>4.1999999999999997E-3</c:v>
                </c:pt>
                <c:pt idx="7">
                  <c:v>1.9E-3</c:v>
                </c:pt>
                <c:pt idx="8">
                  <c:v>1.9E-3</c:v>
                </c:pt>
                <c:pt idx="9">
                  <c:v>5.0000000000000001E-4</c:v>
                </c:pt>
                <c:pt idx="10">
                  <c:v>5.0000000000000001E-4</c:v>
                </c:pt>
                <c:pt idx="11">
                  <c:v>-2.0000000000000001E-4</c:v>
                </c:pt>
                <c:pt idx="12">
                  <c:v>-2.0000000000000001E-4</c:v>
                </c:pt>
                <c:pt idx="13">
                  <c:v>-8.0000000000000004E-4</c:v>
                </c:pt>
                <c:pt idx="14">
                  <c:v>-1.8E-3</c:v>
                </c:pt>
                <c:pt idx="15">
                  <c:v>-1.9E-3</c:v>
                </c:pt>
                <c:pt idx="16">
                  <c:v>-7.0000000000000001E-3</c:v>
                </c:pt>
                <c:pt idx="17">
                  <c:v>-1.14E-2</c:v>
                </c:pt>
                <c:pt idx="18">
                  <c:v>-1.1599999999999999E-2</c:v>
                </c:pt>
                <c:pt idx="19">
                  <c:v>-2.86E-2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B18-4D29-9426-6E0BC435B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CB-4211-BF33-549DB903CC24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0.10349999999999999</c:v>
                </c:pt>
                <c:pt idx="1">
                  <c:v>0.1026</c:v>
                </c:pt>
                <c:pt idx="2">
                  <c:v>0.20280000000000001</c:v>
                </c:pt>
                <c:pt idx="3">
                  <c:v>0.15279999999999999</c:v>
                </c:pt>
                <c:pt idx="4">
                  <c:v>0.2152</c:v>
                </c:pt>
                <c:pt idx="5">
                  <c:v>0.1235</c:v>
                </c:pt>
                <c:pt idx="6">
                  <c:v>9.9199999999999997E-2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CB-4211-BF33-549DB903CC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 Alfreds Head OX128AH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0.11609999999999999</c:v>
                </c:pt>
                <c:pt idx="1">
                  <c:v>0.20219999999999999</c:v>
                </c:pt>
                <c:pt idx="2">
                  <c:v>0.28660000000000002</c:v>
                </c:pt>
                <c:pt idx="3">
                  <c:v>0.20019999999999999</c:v>
                </c:pt>
                <c:pt idx="4">
                  <c:v>0.1389</c:v>
                </c:pt>
                <c:pt idx="5">
                  <c:v>4.5100000000000001E-2</c:v>
                </c:pt>
                <c:pt idx="6">
                  <c:v>1.0500000000000001E-2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CB-4211-BF33-549DB903C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1.26E-2</c:v>
                </c:pt>
                <c:pt idx="1">
                  <c:v>9.9599999999999994E-2</c:v>
                </c:pt>
                <c:pt idx="2">
                  <c:v>8.3799999999999999E-2</c:v>
                </c:pt>
                <c:pt idx="3">
                  <c:v>4.7399999999999998E-2</c:v>
                </c:pt>
                <c:pt idx="4">
                  <c:v>-7.6300000000000007E-2</c:v>
                </c:pt>
                <c:pt idx="5">
                  <c:v>-7.8399999999999997E-2</c:v>
                </c:pt>
                <c:pt idx="6">
                  <c:v>-8.8700000000000001E-2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60D-4C9B-8C78-583F7A8A7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-1.26E-2</c:v>
                </c:pt>
                <c:pt idx="1">
                  <c:v>-2.06E-2</c:v>
                </c:pt>
                <c:pt idx="2">
                  <c:v>-4.02E-2</c:v>
                </c:pt>
                <c:pt idx="3">
                  <c:v>-4.7800000000000002E-2</c:v>
                </c:pt>
                <c:pt idx="4">
                  <c:v>2.07E-2</c:v>
                </c:pt>
                <c:pt idx="5">
                  <c:v>0.1159</c:v>
                </c:pt>
                <c:pt idx="6">
                  <c:v>-1.5599999999999999E-2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3A2-4497-A23F-46FE70D52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17-4A64-B880-465F259ED81E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0.32840000000000003</c:v>
                </c:pt>
                <c:pt idx="1">
                  <c:v>0.55469999999999997</c:v>
                </c:pt>
                <c:pt idx="2">
                  <c:v>0.1168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17-4A64-B880-465F259ED8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 Alfreds Head OX128AH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0.2185</c:v>
                </c:pt>
                <c:pt idx="1">
                  <c:v>0.59250000000000003</c:v>
                </c:pt>
                <c:pt idx="2">
                  <c:v>0.18890000000000001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17-4A64-B880-465F259ED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-0.1099</c:v>
                </c:pt>
                <c:pt idx="1">
                  <c:v>3.78E-2</c:v>
                </c:pt>
                <c:pt idx="2">
                  <c:v>7.2099999999999997E-2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B5B-4F89-A63C-52C33F559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AE4-46C3-A80C-DED375E1B4FA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0.28710000000000002</c:v>
                </c:pt>
                <c:pt idx="1">
                  <c:v>0.71279999999999999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E4-46C3-A80C-DED375E1B4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 Alfreds Head OX128AH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0.32150000000000001</c:v>
                </c:pt>
                <c:pt idx="1">
                  <c:v>0.6784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E4-46C3-A80C-DED375E1B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3.44E-2</c:v>
                </c:pt>
                <c:pt idx="1">
                  <c:v>-3.44E-2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4E7-4D78-853B-BE0FA27A2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D9-43DF-B726-49584330AF93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8.7099999999999997E-2</c:v>
                </c:pt>
                <c:pt idx="1">
                  <c:v>2.0500000000000001E-2</c:v>
                </c:pt>
                <c:pt idx="2">
                  <c:v>0.22059999999999999</c:v>
                </c:pt>
                <c:pt idx="3">
                  <c:v>5.2600000000000001E-2</c:v>
                </c:pt>
                <c:pt idx="4">
                  <c:v>0.25219999999999998</c:v>
                </c:pt>
                <c:pt idx="5">
                  <c:v>7.6700000000000004E-2</c:v>
                </c:pt>
                <c:pt idx="6">
                  <c:v>5.4800000000000001E-2</c:v>
                </c:pt>
                <c:pt idx="7">
                  <c:v>0.2351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D9-43DF-B726-49584330AF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 Alfreds Head OX128AH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8.6800000000000002E-2</c:v>
                </c:pt>
                <c:pt idx="1">
                  <c:v>2.0199999999999999E-2</c:v>
                </c:pt>
                <c:pt idx="2">
                  <c:v>0.18890000000000001</c:v>
                </c:pt>
                <c:pt idx="3">
                  <c:v>7.1599999999999997E-2</c:v>
                </c:pt>
                <c:pt idx="4">
                  <c:v>0.25459999999999999</c:v>
                </c:pt>
                <c:pt idx="5">
                  <c:v>8.0100000000000005E-2</c:v>
                </c:pt>
                <c:pt idx="6">
                  <c:v>5.4399999999999997E-2</c:v>
                </c:pt>
                <c:pt idx="7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D9-43DF-B726-49584330A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-2.9999999999999997E-4</c:v>
                </c:pt>
                <c:pt idx="1">
                  <c:v>-2.9999999999999997E-4</c:v>
                </c:pt>
                <c:pt idx="2">
                  <c:v>-3.1699999999999999E-2</c:v>
                </c:pt>
                <c:pt idx="3">
                  <c:v>1.9E-2</c:v>
                </c:pt>
                <c:pt idx="4">
                  <c:v>2.3999999999999998E-3</c:v>
                </c:pt>
                <c:pt idx="5">
                  <c:v>3.3999999999999998E-3</c:v>
                </c:pt>
                <c:pt idx="6">
                  <c:v>-4.0000000000000002E-4</c:v>
                </c:pt>
                <c:pt idx="7">
                  <c:v>7.9000000000000008E-3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7CF-47E0-A3B0-A5C16ECA6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9EE-4F35-925E-8D92274C03C4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0.3014</c:v>
                </c:pt>
                <c:pt idx="1">
                  <c:v>0.25259999999999999</c:v>
                </c:pt>
                <c:pt idx="2">
                  <c:v>4.6899999999999997E-2</c:v>
                </c:pt>
                <c:pt idx="3">
                  <c:v>8.43E-2</c:v>
                </c:pt>
                <c:pt idx="4">
                  <c:v>5.6000000000000001E-2</c:v>
                </c:pt>
                <c:pt idx="5">
                  <c:v>8.6800000000000002E-2</c:v>
                </c:pt>
                <c:pt idx="6">
                  <c:v>0.17169999999999999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EE-4F35-925E-8D92274C03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 Alfreds Head OX128AH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0.44469999999999998</c:v>
                </c:pt>
                <c:pt idx="1">
                  <c:v>0.2099</c:v>
                </c:pt>
                <c:pt idx="2">
                  <c:v>2.18E-2</c:v>
                </c:pt>
                <c:pt idx="3">
                  <c:v>8.9399999999999993E-2</c:v>
                </c:pt>
                <c:pt idx="4">
                  <c:v>5.0900000000000001E-2</c:v>
                </c:pt>
                <c:pt idx="5">
                  <c:v>5.1999999999999998E-2</c:v>
                </c:pt>
                <c:pt idx="6">
                  <c:v>0.13089999999999999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EE-4F35-925E-8D92274C0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0.14330000000000001</c:v>
                </c:pt>
                <c:pt idx="1">
                  <c:v>-4.2700000000000002E-2</c:v>
                </c:pt>
                <c:pt idx="2">
                  <c:v>-2.5100000000000001E-2</c:v>
                </c:pt>
                <c:pt idx="3">
                  <c:v>5.1000000000000004E-3</c:v>
                </c:pt>
                <c:pt idx="4">
                  <c:v>-5.1000000000000004E-3</c:v>
                </c:pt>
                <c:pt idx="5">
                  <c:v>-3.4799999999999998E-2</c:v>
                </c:pt>
                <c:pt idx="6">
                  <c:v>-4.0800000000000003E-2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00E-494B-8036-E460E3956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Bay Tree (Grove) OX120AN</c:v>
                </c:pt>
                <c:pt idx="1">
                  <c:v>King Alfreds Head OX128AH</c:v>
                </c:pt>
                <c:pt idx="2">
                  <c:v>Swan OX128AE</c:v>
                </c:pt>
                <c:pt idx="3">
                  <c:v>Bear Hotel OX128AB</c:v>
                </c:pt>
                <c:pt idx="4">
                  <c:v>Lamb Inn Wantage OX129AB</c:v>
                </c:pt>
                <c:pt idx="5">
                  <c:v>Lord Nelson (Wantage) OX128HL</c:v>
                </c:pt>
                <c:pt idx="6">
                  <c:v>Bell (Wantage) OX128AH</c:v>
                </c:pt>
                <c:pt idx="7">
                  <c:v>Greyhound OX129JL</c:v>
                </c:pt>
                <c:pt idx="8">
                  <c:v>Blue Boar (Wantage) OX128BS</c:v>
                </c:pt>
                <c:pt idx="9">
                  <c:v>Kings Arms OX128AU</c:v>
                </c:pt>
                <c:pt idx="10">
                  <c:v>Shoulder Of Mutton OX128AX</c:v>
                </c:pt>
                <c:pt idx="11">
                  <c:v>Bell Inn Grove OX127JT</c:v>
                </c:pt>
                <c:pt idx="12">
                  <c:v>Challow Childrey Cri OX129RR</c:v>
                </c:pt>
                <c:pt idx="13">
                  <c:v>Swan In Wantage Ox128ae</c:v>
                </c:pt>
                <c:pt idx="14">
                  <c:v>Delaneys Club OX128BU</c:v>
                </c:pt>
                <c:pt idx="15">
                  <c:v>Boars Head OX128QA</c:v>
                </c:pt>
                <c:pt idx="16">
                  <c:v>Challows Royal OX129RP</c:v>
                </c:pt>
                <c:pt idx="17">
                  <c:v>Fox (Denchworth) OX120DX</c:v>
                </c:pt>
                <c:pt idx="18">
                  <c:v>Volunteer OX120DH</c:v>
                </c:pt>
                <c:pt idx="19">
                  <c:v>Cozzy Lounge OX128BU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0.1618</c:v>
                </c:pt>
                <c:pt idx="1">
                  <c:v>0.14510000000000001</c:v>
                </c:pt>
                <c:pt idx="2">
                  <c:v>0.1215</c:v>
                </c:pt>
                <c:pt idx="3">
                  <c:v>0.104</c:v>
                </c:pt>
                <c:pt idx="4">
                  <c:v>7.4899999999999994E-2</c:v>
                </c:pt>
                <c:pt idx="5">
                  <c:v>6.8000000000000005E-2</c:v>
                </c:pt>
                <c:pt idx="6">
                  <c:v>6.0900000000000003E-2</c:v>
                </c:pt>
                <c:pt idx="7">
                  <c:v>5.57E-2</c:v>
                </c:pt>
                <c:pt idx="8">
                  <c:v>4.02E-2</c:v>
                </c:pt>
                <c:pt idx="9">
                  <c:v>3.1699999999999999E-2</c:v>
                </c:pt>
                <c:pt idx="10">
                  <c:v>2.9399999999999999E-2</c:v>
                </c:pt>
                <c:pt idx="11">
                  <c:v>1.8700000000000001E-2</c:v>
                </c:pt>
                <c:pt idx="12">
                  <c:v>1.8599999999999998E-2</c:v>
                </c:pt>
                <c:pt idx="13">
                  <c:v>1.7000000000000001E-2</c:v>
                </c:pt>
                <c:pt idx="14">
                  <c:v>1.23E-2</c:v>
                </c:pt>
                <c:pt idx="15">
                  <c:v>1.17E-2</c:v>
                </c:pt>
                <c:pt idx="16">
                  <c:v>8.8000000000000005E-3</c:v>
                </c:pt>
                <c:pt idx="17">
                  <c:v>8.5000000000000006E-3</c:v>
                </c:pt>
                <c:pt idx="18">
                  <c:v>7.7999999999999996E-3</c:v>
                </c:pt>
                <c:pt idx="19">
                  <c:v>2.5999999999999999E-3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2-4012-95D6-FBDD5D4C6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F7D-4292-92E1-3748BEAA6457}"/>
              </c:ext>
            </c:extLst>
          </c:dPt>
          <c:cat>
            <c:strRef>
              <c:f>'Sheet1'!$A$2:$A$21</c:f>
              <c:strCache>
                <c:ptCount val="20"/>
                <c:pt idx="0">
                  <c:v>Bell (Wantage) OX128AH</c:v>
                </c:pt>
                <c:pt idx="1">
                  <c:v>Swan In Wantage Ox128ae</c:v>
                </c:pt>
                <c:pt idx="2">
                  <c:v>Lamb Inn Wantage OX129AB</c:v>
                </c:pt>
                <c:pt idx="3">
                  <c:v>Bay Tree (Grove) OX120AN</c:v>
                </c:pt>
                <c:pt idx="4">
                  <c:v>Shoulder Of Mutton OX128AX</c:v>
                </c:pt>
                <c:pt idx="5">
                  <c:v>Lord Nelson (Wantage) OX128HL</c:v>
                </c:pt>
                <c:pt idx="6">
                  <c:v>Challow Childrey Cri OX129RR</c:v>
                </c:pt>
                <c:pt idx="7">
                  <c:v>Volunteer OX120DH</c:v>
                </c:pt>
                <c:pt idx="8">
                  <c:v>Boars Head OX128QA</c:v>
                </c:pt>
                <c:pt idx="9">
                  <c:v>Fox (Denchworth) OX120DX</c:v>
                </c:pt>
                <c:pt idx="10">
                  <c:v>Kings Arms OX128AU</c:v>
                </c:pt>
                <c:pt idx="11">
                  <c:v>Bear Hotel OX128AB</c:v>
                </c:pt>
                <c:pt idx="12">
                  <c:v>Bell Inn Grove OX127JT</c:v>
                </c:pt>
                <c:pt idx="13">
                  <c:v>Cozzy Lounge OX128BU</c:v>
                </c:pt>
                <c:pt idx="14">
                  <c:v>Blue Boar (Wantage) OX128BS</c:v>
                </c:pt>
                <c:pt idx="15">
                  <c:v>Challows Royal OX129RP</c:v>
                </c:pt>
                <c:pt idx="16">
                  <c:v>Swan OX128AE</c:v>
                </c:pt>
                <c:pt idx="17">
                  <c:v>Greyhound OX129JL</c:v>
                </c:pt>
                <c:pt idx="18">
                  <c:v>Delaneys Club OX128BU</c:v>
                </c:pt>
                <c:pt idx="19">
                  <c:v>King Alfreds Head OX128AH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3.5999999999999997E-2</c:v>
                </c:pt>
                <c:pt idx="1">
                  <c:v>0</c:v>
                </c:pt>
                <c:pt idx="2">
                  <c:v>5.8200000000000002E-2</c:v>
                </c:pt>
                <c:pt idx="3">
                  <c:v>0.14949999999999999</c:v>
                </c:pt>
                <c:pt idx="4">
                  <c:v>2.3599999999999999E-2</c:v>
                </c:pt>
                <c:pt idx="5">
                  <c:v>6.8099999999999994E-2</c:v>
                </c:pt>
                <c:pt idx="6">
                  <c:v>1.6299999999999999E-2</c:v>
                </c:pt>
                <c:pt idx="7">
                  <c:v>9.5999999999999992E-3</c:v>
                </c:pt>
                <c:pt idx="8">
                  <c:v>1.26E-2</c:v>
                </c:pt>
                <c:pt idx="9">
                  <c:v>1.0999999999999999E-2</c:v>
                </c:pt>
                <c:pt idx="10">
                  <c:v>3.39E-2</c:v>
                </c:pt>
                <c:pt idx="11">
                  <c:v>0.1052</c:v>
                </c:pt>
                <c:pt idx="12">
                  <c:v>2.0400000000000001E-2</c:v>
                </c:pt>
                <c:pt idx="13">
                  <c:v>5.4000000000000003E-3</c:v>
                </c:pt>
                <c:pt idx="14">
                  <c:v>4.4699999999999997E-2</c:v>
                </c:pt>
                <c:pt idx="15">
                  <c:v>1.55E-2</c:v>
                </c:pt>
                <c:pt idx="16">
                  <c:v>0.12909999999999999</c:v>
                </c:pt>
                <c:pt idx="17">
                  <c:v>7.5499999999999998E-2</c:v>
                </c:pt>
                <c:pt idx="18">
                  <c:v>2.7099999999999999E-2</c:v>
                </c:pt>
                <c:pt idx="19">
                  <c:v>0.1573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7D-4292-92E1-3748BEAA64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Bell (Wantage) OX128AH</c:v>
                </c:pt>
                <c:pt idx="1">
                  <c:v>Swan In Wantage Ox128ae</c:v>
                </c:pt>
                <c:pt idx="2">
                  <c:v>Lamb Inn Wantage OX129AB</c:v>
                </c:pt>
                <c:pt idx="3">
                  <c:v>Bay Tree (Grove) OX120AN</c:v>
                </c:pt>
                <c:pt idx="4">
                  <c:v>Shoulder Of Mutton OX128AX</c:v>
                </c:pt>
                <c:pt idx="5">
                  <c:v>Lord Nelson (Wantage) OX128HL</c:v>
                </c:pt>
                <c:pt idx="6">
                  <c:v>Challow Childrey Cri OX129RR</c:v>
                </c:pt>
                <c:pt idx="7">
                  <c:v>Volunteer OX120DH</c:v>
                </c:pt>
                <c:pt idx="8">
                  <c:v>Boars Head OX128QA</c:v>
                </c:pt>
                <c:pt idx="9">
                  <c:v>Fox (Denchworth) OX120DX</c:v>
                </c:pt>
                <c:pt idx="10">
                  <c:v>Kings Arms OX128AU</c:v>
                </c:pt>
                <c:pt idx="11">
                  <c:v>Bear Hotel OX128AB</c:v>
                </c:pt>
                <c:pt idx="12">
                  <c:v>Bell Inn Grove OX127JT</c:v>
                </c:pt>
                <c:pt idx="13">
                  <c:v>Cozzy Lounge OX128BU</c:v>
                </c:pt>
                <c:pt idx="14">
                  <c:v>Blue Boar (Wantage) OX128BS</c:v>
                </c:pt>
                <c:pt idx="15">
                  <c:v>Challows Royal OX129RP</c:v>
                </c:pt>
                <c:pt idx="16">
                  <c:v>Swan OX128AE</c:v>
                </c:pt>
                <c:pt idx="17">
                  <c:v>Greyhound OX129JL</c:v>
                </c:pt>
                <c:pt idx="18">
                  <c:v>Delaneys Club OX128BU</c:v>
                </c:pt>
                <c:pt idx="19">
                  <c:v>King Alfreds Head OX128AH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5.62E-2</c:v>
                </c:pt>
                <c:pt idx="1">
                  <c:v>1.7500000000000002E-2</c:v>
                </c:pt>
                <c:pt idx="2">
                  <c:v>7.3599999999999999E-2</c:v>
                </c:pt>
                <c:pt idx="3">
                  <c:v>0.15629999999999999</c:v>
                </c:pt>
                <c:pt idx="4">
                  <c:v>2.8199999999999999E-2</c:v>
                </c:pt>
                <c:pt idx="5">
                  <c:v>7.1900000000000006E-2</c:v>
                </c:pt>
                <c:pt idx="6">
                  <c:v>1.89E-2</c:v>
                </c:pt>
                <c:pt idx="7">
                  <c:v>9.4999999999999998E-3</c:v>
                </c:pt>
                <c:pt idx="8">
                  <c:v>1.24E-2</c:v>
                </c:pt>
                <c:pt idx="9">
                  <c:v>1.0500000000000001E-2</c:v>
                </c:pt>
                <c:pt idx="10">
                  <c:v>3.27E-2</c:v>
                </c:pt>
                <c:pt idx="11">
                  <c:v>0.1037</c:v>
                </c:pt>
                <c:pt idx="12">
                  <c:v>1.8700000000000001E-2</c:v>
                </c:pt>
                <c:pt idx="13">
                  <c:v>3.2000000000000002E-3</c:v>
                </c:pt>
                <c:pt idx="14">
                  <c:v>4.1300000000000003E-2</c:v>
                </c:pt>
                <c:pt idx="15">
                  <c:v>1.17E-2</c:v>
                </c:pt>
                <c:pt idx="16">
                  <c:v>0.12379999999999999</c:v>
                </c:pt>
                <c:pt idx="17">
                  <c:v>6.9099999999999995E-2</c:v>
                </c:pt>
                <c:pt idx="18">
                  <c:v>1.1900000000000001E-2</c:v>
                </c:pt>
                <c:pt idx="19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7D-4292-92E1-3748BEAA6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Bell (Wantage) OX128AH</c:v>
                </c:pt>
                <c:pt idx="1">
                  <c:v>Swan In Wantage Ox128ae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2.0199999999999999E-2</c:v>
                </c:pt>
                <c:pt idx="1">
                  <c:v>1.7500000000000002E-2</c:v>
                </c:pt>
                <c:pt idx="2">
                  <c:v>1.54E-2</c:v>
                </c:pt>
                <c:pt idx="3">
                  <c:v>6.7999999999999996E-3</c:v>
                </c:pt>
                <c:pt idx="4">
                  <c:v>4.5999999999999999E-3</c:v>
                </c:pt>
                <c:pt idx="5">
                  <c:v>3.8E-3</c:v>
                </c:pt>
                <c:pt idx="6">
                  <c:v>2.5999999999999999E-3</c:v>
                </c:pt>
                <c:pt idx="7">
                  <c:v>-1E-4</c:v>
                </c:pt>
                <c:pt idx="8">
                  <c:v>-2.0000000000000001E-4</c:v>
                </c:pt>
                <c:pt idx="9">
                  <c:v>-5.0000000000000001E-4</c:v>
                </c:pt>
                <c:pt idx="10">
                  <c:v>-1.1999999999999999E-3</c:v>
                </c:pt>
                <c:pt idx="11">
                  <c:v>-1.5E-3</c:v>
                </c:pt>
                <c:pt idx="12">
                  <c:v>-1.6999999999999999E-3</c:v>
                </c:pt>
                <c:pt idx="13">
                  <c:v>-2.2000000000000001E-3</c:v>
                </c:pt>
                <c:pt idx="14">
                  <c:v>-3.3999999999999998E-3</c:v>
                </c:pt>
                <c:pt idx="15">
                  <c:v>-3.8E-3</c:v>
                </c:pt>
                <c:pt idx="16">
                  <c:v>-5.3E-3</c:v>
                </c:pt>
                <c:pt idx="17">
                  <c:v>-6.4000000000000003E-3</c:v>
                </c:pt>
                <c:pt idx="18">
                  <c:v>-1.52E-2</c:v>
                </c:pt>
                <c:pt idx="19">
                  <c:v>-2.93E-2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C30-4710-A446-78C926607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0.60352076339414895</c:v>
                </c:pt>
                <c:pt idx="1">
                  <c:v>0.616055488414053</c:v>
                </c:pt>
                <c:pt idx="2">
                  <c:v>0.31361475661129801</c:v>
                </c:pt>
                <c:pt idx="3">
                  <c:v>0.767249707444983</c:v>
                </c:pt>
                <c:pt idx="4">
                  <c:v>0.79375050573834405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B-464C-A93C-444307B9B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8B-464C-A93C-444307B9BD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8B-464C-A93C-444307B9B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King Alfreds Head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8.6800000000000002E-2</c:v>
                </c:pt>
                <c:pt idx="1">
                  <c:v>2.0199999999999999E-2</c:v>
                </c:pt>
                <c:pt idx="2">
                  <c:v>0.18890000000000001</c:v>
                </c:pt>
                <c:pt idx="3">
                  <c:v>7.1599999999999997E-2</c:v>
                </c:pt>
                <c:pt idx="4">
                  <c:v>0.25459999999999999</c:v>
                </c:pt>
                <c:pt idx="5">
                  <c:v>8.0100000000000005E-2</c:v>
                </c:pt>
                <c:pt idx="6">
                  <c:v>5.4399999999999997E-2</c:v>
                </c:pt>
                <c:pt idx="7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6-454D-82AB-44C1C366B6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8.7099999999999997E-2</c:v>
                </c:pt>
                <c:pt idx="1">
                  <c:v>2.0500000000000001E-2</c:v>
                </c:pt>
                <c:pt idx="2">
                  <c:v>0.22059999999999999</c:v>
                </c:pt>
                <c:pt idx="3">
                  <c:v>5.2600000000000001E-2</c:v>
                </c:pt>
                <c:pt idx="4">
                  <c:v>0.25219999999999998</c:v>
                </c:pt>
                <c:pt idx="5">
                  <c:v>7.6700000000000004E-2</c:v>
                </c:pt>
                <c:pt idx="6">
                  <c:v>5.4800000000000001E-2</c:v>
                </c:pt>
                <c:pt idx="7">
                  <c:v>0.2351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86-454D-82AB-44C1C366B6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8.5999999999999993E-2</c:v>
                </c:pt>
                <c:pt idx="1">
                  <c:v>6.1800000000000001E-2</c:v>
                </c:pt>
                <c:pt idx="2">
                  <c:v>0.2863</c:v>
                </c:pt>
                <c:pt idx="3">
                  <c:v>0.11509999999999999</c:v>
                </c:pt>
                <c:pt idx="4">
                  <c:v>0.1104</c:v>
                </c:pt>
                <c:pt idx="5">
                  <c:v>0.1182</c:v>
                </c:pt>
                <c:pt idx="6">
                  <c:v>7.1199999999999999E-2</c:v>
                </c:pt>
                <c:pt idx="7">
                  <c:v>0.15060000000000001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86-454D-82AB-44C1C366B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86-4ACF-B1B9-30491DBEBF3E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0.54630000000000001</c:v>
                </c:pt>
                <c:pt idx="1">
                  <c:v>0.25669999999999998</c:v>
                </c:pt>
                <c:pt idx="2">
                  <c:v>7.5399999999999995E-2</c:v>
                </c:pt>
                <c:pt idx="3">
                  <c:v>5.3100000000000001E-2</c:v>
                </c:pt>
                <c:pt idx="4">
                  <c:v>6.83E-2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86-4ACF-B1B9-30491DBEBF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 Alfreds Head OX128AH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0.50419999999999998</c:v>
                </c:pt>
                <c:pt idx="1">
                  <c:v>0.28560000000000002</c:v>
                </c:pt>
                <c:pt idx="2">
                  <c:v>8.1699999999999995E-2</c:v>
                </c:pt>
                <c:pt idx="3">
                  <c:v>6.0699999999999997E-2</c:v>
                </c:pt>
                <c:pt idx="4">
                  <c:v>6.7699999999999996E-2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86-4ACF-B1B9-30491DBEB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-4.2099999999999999E-2</c:v>
                </c:pt>
                <c:pt idx="1">
                  <c:v>2.8899999999999999E-2</c:v>
                </c:pt>
                <c:pt idx="2">
                  <c:v>6.3E-3</c:v>
                </c:pt>
                <c:pt idx="3">
                  <c:v>7.6E-3</c:v>
                </c:pt>
                <c:pt idx="4">
                  <c:v>-5.9999999999999995E-4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AC1-473C-8D60-A46813DAC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023-4A99-BA8A-D91F719E255F}"/>
              </c:ext>
            </c:extLst>
          </c:dPt>
          <c:cat>
            <c:strRef>
              <c:f>'Sheet1'!$A$2:$A$20</c:f>
              <c:strCache>
                <c:ptCount val="19"/>
                <c:pt idx="0">
                  <c:v>Bay Tree (Grove) OX120AN</c:v>
                </c:pt>
                <c:pt idx="1">
                  <c:v>King Alfreds Head OX128AH</c:v>
                </c:pt>
                <c:pt idx="2">
                  <c:v>Cozzy Lounge OX128BU</c:v>
                </c:pt>
                <c:pt idx="3">
                  <c:v>Shoulder Of Mutton OX128AX</c:v>
                </c:pt>
                <c:pt idx="4">
                  <c:v>Bell (Wantage) OX128AH</c:v>
                </c:pt>
                <c:pt idx="5">
                  <c:v>Challow Childrey Cri OX129RR</c:v>
                </c:pt>
                <c:pt idx="6">
                  <c:v>Swan OX128AE</c:v>
                </c:pt>
                <c:pt idx="7">
                  <c:v>Volunteer OX120DH</c:v>
                </c:pt>
                <c:pt idx="8">
                  <c:v>Kings Arms OX128AU</c:v>
                </c:pt>
                <c:pt idx="9">
                  <c:v>Lord Nelson (Wantage) OX128HL</c:v>
                </c:pt>
                <c:pt idx="10">
                  <c:v>Bell Inn Grove OX127JT</c:v>
                </c:pt>
                <c:pt idx="11">
                  <c:v>Boars Head OX128QA</c:v>
                </c:pt>
                <c:pt idx="12">
                  <c:v>Blue Boar (Wantage) OX128BS</c:v>
                </c:pt>
                <c:pt idx="13">
                  <c:v>Lamb Inn Wantage OX129AB</c:v>
                </c:pt>
                <c:pt idx="14">
                  <c:v>Greyhound OX129JL</c:v>
                </c:pt>
                <c:pt idx="15">
                  <c:v>Delaneys Club OX128BU</c:v>
                </c:pt>
                <c:pt idx="16">
                  <c:v>Challows Royal OX129RP</c:v>
                </c:pt>
                <c:pt idx="17">
                  <c:v>Fox (Denchworth) OX120DX</c:v>
                </c:pt>
                <c:pt idx="18">
                  <c:v>Bear Hotel OX128AB</c:v>
                </c:pt>
              </c:strCache>
            </c:strRef>
          </c:cat>
          <c:val>
            <c:numRef>
              <c:f>'Sheet1'!$B$2:$B$20</c:f>
              <c:numCache>
                <c:formatCode>General</c:formatCode>
                <c:ptCount val="19"/>
                <c:pt idx="0">
                  <c:v>12.127700000000001</c:v>
                </c:pt>
                <c:pt idx="1">
                  <c:v>13.1975</c:v>
                </c:pt>
                <c:pt idx="2">
                  <c:v>14.144600000000001</c:v>
                </c:pt>
                <c:pt idx="3">
                  <c:v>8.3579000000000008</c:v>
                </c:pt>
                <c:pt idx="4">
                  <c:v>5.4995000000000003</c:v>
                </c:pt>
                <c:pt idx="5">
                  <c:v>8.5976999999999997</c:v>
                </c:pt>
                <c:pt idx="6">
                  <c:v>10.107900000000001</c:v>
                </c:pt>
                <c:pt idx="7">
                  <c:v>10.450900000000001</c:v>
                </c:pt>
                <c:pt idx="8">
                  <c:v>9.8766999999999996</c:v>
                </c:pt>
                <c:pt idx="9">
                  <c:v>18.922699999999999</c:v>
                </c:pt>
                <c:pt idx="10">
                  <c:v>9.4352</c:v>
                </c:pt>
                <c:pt idx="11">
                  <c:v>45.432299999999998</c:v>
                </c:pt>
                <c:pt idx="12">
                  <c:v>14.1798</c:v>
                </c:pt>
                <c:pt idx="13">
                  <c:v>20.0488</c:v>
                </c:pt>
                <c:pt idx="14">
                  <c:v>38.736899999999999</c:v>
                </c:pt>
                <c:pt idx="15">
                  <c:v>10.5661</c:v>
                </c:pt>
                <c:pt idx="16">
                  <c:v>11.6983</c:v>
                </c:pt>
                <c:pt idx="17">
                  <c:v>33.5914</c:v>
                </c:pt>
                <c:pt idx="18">
                  <c:v>19.1084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23-4A99-BA8A-D91F719E25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'Sheet1'!$A$2:$A$20</c:f>
              <c:strCache>
                <c:ptCount val="19"/>
                <c:pt idx="0">
                  <c:v>Bay Tree (Grove) OX120AN</c:v>
                </c:pt>
                <c:pt idx="1">
                  <c:v>King Alfreds Head OX128AH</c:v>
                </c:pt>
                <c:pt idx="2">
                  <c:v>Cozzy Lounge OX128BU</c:v>
                </c:pt>
                <c:pt idx="3">
                  <c:v>Shoulder Of Mutton OX128AX</c:v>
                </c:pt>
                <c:pt idx="4">
                  <c:v>Bell (Wantage) OX128AH</c:v>
                </c:pt>
                <c:pt idx="5">
                  <c:v>Challow Childrey Cri OX129RR</c:v>
                </c:pt>
                <c:pt idx="6">
                  <c:v>Swan OX128AE</c:v>
                </c:pt>
                <c:pt idx="7">
                  <c:v>Volunteer OX120DH</c:v>
                </c:pt>
                <c:pt idx="8">
                  <c:v>Kings Arms OX128AU</c:v>
                </c:pt>
                <c:pt idx="9">
                  <c:v>Lord Nelson (Wantage) OX128HL</c:v>
                </c:pt>
                <c:pt idx="10">
                  <c:v>Bell Inn Grove OX127JT</c:v>
                </c:pt>
                <c:pt idx="11">
                  <c:v>Boars Head OX128QA</c:v>
                </c:pt>
                <c:pt idx="12">
                  <c:v>Blue Boar (Wantage) OX128BS</c:v>
                </c:pt>
                <c:pt idx="13">
                  <c:v>Lamb Inn Wantage OX129AB</c:v>
                </c:pt>
                <c:pt idx="14">
                  <c:v>Greyhound OX129JL</c:v>
                </c:pt>
                <c:pt idx="15">
                  <c:v>Delaneys Club OX128BU</c:v>
                </c:pt>
                <c:pt idx="16">
                  <c:v>Challows Royal OX129RP</c:v>
                </c:pt>
                <c:pt idx="17">
                  <c:v>Fox (Denchworth) OX120DX</c:v>
                </c:pt>
                <c:pt idx="18">
                  <c:v>Bear Hotel OX128AB</c:v>
                </c:pt>
              </c:strCache>
            </c:strRef>
          </c:cat>
          <c:val>
            <c:numRef>
              <c:f>'Sheet1'!$C$2:$C$20</c:f>
              <c:numCache>
                <c:formatCode>General</c:formatCode>
                <c:ptCount val="19"/>
                <c:pt idx="0">
                  <c:v>13.283099999999999</c:v>
                </c:pt>
                <c:pt idx="1">
                  <c:v>14.1751</c:v>
                </c:pt>
                <c:pt idx="2">
                  <c:v>14.8002</c:v>
                </c:pt>
                <c:pt idx="3">
                  <c:v>8.8626000000000005</c:v>
                </c:pt>
                <c:pt idx="4">
                  <c:v>5.9949000000000003</c:v>
                </c:pt>
                <c:pt idx="5">
                  <c:v>8.8513000000000002</c:v>
                </c:pt>
                <c:pt idx="6">
                  <c:v>10.2624</c:v>
                </c:pt>
                <c:pt idx="7">
                  <c:v>10.5616</c:v>
                </c:pt>
                <c:pt idx="8">
                  <c:v>9.7973999999999997</c:v>
                </c:pt>
                <c:pt idx="9">
                  <c:v>18.813500000000001</c:v>
                </c:pt>
                <c:pt idx="10">
                  <c:v>9.2666000000000004</c:v>
                </c:pt>
                <c:pt idx="11">
                  <c:v>44.966700000000003</c:v>
                </c:pt>
                <c:pt idx="12">
                  <c:v>13.320399999999999</c:v>
                </c:pt>
                <c:pt idx="13">
                  <c:v>19.164100000000001</c:v>
                </c:pt>
                <c:pt idx="14">
                  <c:v>37.608600000000003</c:v>
                </c:pt>
                <c:pt idx="15">
                  <c:v>9.3739000000000008</c:v>
                </c:pt>
                <c:pt idx="16">
                  <c:v>10.456300000000001</c:v>
                </c:pt>
                <c:pt idx="17">
                  <c:v>31.083400000000001</c:v>
                </c:pt>
                <c:pt idx="18">
                  <c:v>16.439299999999999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23-4A99-BA8A-D91F719E2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OX128AB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Bear Hotel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19.99%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Content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£14.18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Central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67.85%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Didcot Parkway(12.96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Oxford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OX128AH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22225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King Alfreds Head OX128AH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OX120AN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Bay Tree (Grove)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Swan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OX128AE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59.26%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28.66%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37.04%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- Pub &amp; Social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30520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12179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1285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 Alfreds Head OX128AH and 99 Chains in 3 Miles from 08/11/2023 - 30/10/2024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King Alfreds Head OX128AH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5716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577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King Alfreds Head OX128AH for 08/11/2023 - 30/10/2024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King Alfreds Head OX128AH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577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King Alfreds Head OX128AH, who are the top 20 competitors from 99 Chains in 3 Miles for 08/11/2023 - 30/10/2024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King Alfreds Head OX128AH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1285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King Alfreds Head OX128AH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King Alfreds Head OX128AH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£8.19M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£8.21M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£9.32M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£16.39M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75786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King Alfreds Head OX128AH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£14000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 Alfreds Head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8.68%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2.02%</a:t>
                      </a:r>
                    </a:p>
                  </a:txBody>
                  <a:tcPr horzOverflow="overflow">
                    <a:solidFill>
                      <a:srgbClr val="5A8AC6">
                        <a:alpha val="164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18.89%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8.01%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24.30%</a:t>
                      </a:r>
                    </a:p>
                  </a:txBody>
                  <a:tcPr horzOverflow="overflow">
                    <a:solidFill>
                      <a:srgbClr val="F8696B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1271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8.71%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2.05%</a:t>
                      </a:r>
                    </a:p>
                  </a:txBody>
                  <a:tcPr horzOverflow="overflow">
                    <a:solidFill>
                      <a:srgbClr val="5A8AC6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22.06%</a:t>
                      </a:r>
                    </a:p>
                  </a:txBody>
                  <a:tcPr horzOverflow="overflow">
                    <a:solidFill>
                      <a:srgbClr val="F8696B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25.22%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7.67%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23.51%</a:t>
                      </a:r>
                    </a:p>
                  </a:txBody>
                  <a:tcPr horzOverflow="overflow">
                    <a:solidFill>
                      <a:srgbClr val="F8696B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105276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6.18%</a:t>
                      </a:r>
                    </a:p>
                  </a:txBody>
                  <a:tcPr horzOverflow="overflow">
                    <a:solidFill>
                      <a:srgbClr val="5A8AC6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11.51%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11.82%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15.06%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 Alfreds Head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-0.03%</a:t>
                      </a:r>
                    </a:p>
                  </a:txBody>
                  <a:tcPr horzOverflow="overflow">
                    <a:solidFill>
                      <a:srgbClr val="4FC0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-0.03%</a:t>
                      </a:r>
                    </a:p>
                  </a:txBody>
                  <a:tcPr horzOverflow="overflow">
                    <a:solidFill>
                      <a:srgbClr val="4FC0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-3.17%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0.24%</a:t>
                      </a:r>
                    </a:p>
                  </a:txBody>
                  <a:tcPr horzOverflow="overflow">
                    <a:solidFill>
                      <a:srgbClr val="4FC0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0.34%</a:t>
                      </a:r>
                    </a:p>
                  </a:txBody>
                  <a:tcPr horzOverflow="overflow">
                    <a:solidFill>
                      <a:srgbClr val="4FC0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-0.04%</a:t>
                      </a:r>
                    </a:p>
                  </a:txBody>
                  <a:tcPr horzOverflow="overflow">
                    <a:solidFill>
                      <a:srgbClr val="4FC0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0.79%</a:t>
                      </a:r>
                    </a:p>
                  </a:txBody>
                  <a:tcPr horzOverflow="overflow">
                    <a:solidFill>
                      <a:srgbClr val="4FC042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 Alfreds Head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0.08%</a:t>
                      </a:r>
                    </a:p>
                  </a:txBody>
                  <a:tcPr horzOverflow="overflow">
                    <a:solidFill>
                      <a:srgbClr val="C04242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-4.16%</a:t>
                      </a:r>
                    </a:p>
                  </a:txBody>
                  <a:tcPr horzOverflow="overflow">
                    <a:solidFill>
                      <a:srgbClr val="C042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-9.74%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-4.35%</a:t>
                      </a:r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14.42%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-3.81%</a:t>
                      </a:r>
                    </a:p>
                  </a:txBody>
                  <a:tcPr horzOverflow="overflow">
                    <a:solidFill>
                      <a:srgbClr val="C04242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-1.68%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9.24%</a:t>
                      </a:r>
                    </a:p>
                  </a:txBody>
                  <a:tcPr horzOverflow="overflow">
                    <a:solidFill>
                      <a:srgbClr val="4FC042">
                        <a:alpha val="7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0.11%</a:t>
                      </a:r>
                    </a:p>
                  </a:txBody>
                  <a:tcPr horzOverflow="overflow">
                    <a:solidFill>
                      <a:srgbClr val="C042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-4.13%</a:t>
                      </a:r>
                    </a:p>
                  </a:txBody>
                  <a:tcPr horzOverflow="overflow">
                    <a:solidFill>
                      <a:srgbClr val="C04242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-6.57%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-6.25%</a:t>
                      </a:r>
                    </a:p>
                  </a:txBody>
                  <a:tcPr horzOverflow="overflow">
                    <a:solidFill>
                      <a:srgbClr val="C04242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14.18%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-4.15%</a:t>
                      </a:r>
                    </a:p>
                  </a:txBody>
                  <a:tcPr horzOverflow="overflow">
                    <a:solidFill>
                      <a:srgbClr val="C04242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-1.64%</a:t>
                      </a:r>
                    </a:p>
                  </a:txBody>
                  <a:tcPr horzOverflow="overflow">
                    <a:solidFill>
                      <a:srgbClr val="C042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8.45%</a:t>
                      </a:r>
                    </a:p>
                  </a:txBody>
                  <a:tcPr horzOverflow="overflow">
                    <a:solidFill>
                      <a:srgbClr val="4FC042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Bay Tree (Grove) OX120AN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7.97%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10.28%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5.08%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62.59%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7.56%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3.29%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 Alfreds Head OX128AH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8.68%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18.89%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7.16%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8.01%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5.44%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24.30%</a:t>
                      </a:r>
                    </a:p>
                  </a:txBody>
                  <a:tcPr horzOverflow="overflow">
                    <a:solidFill>
                      <a:srgbClr val="F8696B">
                        <a:alpha val="9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Swan OX128AE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10.57%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11.56%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5.13%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44.51%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8.21%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8.57%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8.52%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Bear Hotel OX128AB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39.08%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8.42%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6.76%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32.10%</a:t>
                      </a:r>
                    </a:p>
                  </a:txBody>
                  <a:tcPr horzOverflow="overflow">
                    <a:solidFill>
                      <a:srgbClr val="F8696B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Lamb Inn Wantage OX129AB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15.96%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26.33%</a:t>
                      </a:r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34.15%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8.30%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8.85%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Lord Nelson (Wantage) OX128HL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32.28%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17.38%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9.60%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15.10%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5.04%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14.56%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Bell (Wantage) OX128AH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8.69%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11.96%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53.32%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5.42%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9.72%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Greyhound OX129JL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15.01%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7.69%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6.75%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61.31%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Blue Boar (Wantage) OX128BS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2.47%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35.94%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9.68%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12.31%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7.02%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3.94%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28.27%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Arms OX128AU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2.19%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13.49%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6.96%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30.21%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16.86%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24.02%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Shoulder Of Mutton OX128AX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4.65%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10.34%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14.08%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39.72%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8.41%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11.12%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9.94%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Bell Inn Grove OX127JT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59.45%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17.87%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12.20%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Challow Childrey Cri OX129RR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6.69%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77.22%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4.11%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9.53%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Swan In Wantage Ox128ae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6.00%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12.95%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3.40%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51.40%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9.54%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5.07%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9.74%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Delaneys Club OX128BU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14.24%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4.29%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10.70%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43.98%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15.48%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8.23%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Boars Head OX128QA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2.02%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22.75%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8.23%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64.99%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Challows Royal OX129RP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19.21%</a:t>
                      </a:r>
                    </a:p>
                  </a:txBody>
                  <a:tcPr horzOverflow="overflow">
                    <a:solidFill>
                      <a:srgbClr val="F8696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6.07%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21.43%</a:t>
                      </a:r>
                    </a:p>
                  </a:txBody>
                  <a:tcPr horzOverflow="overflow">
                    <a:solidFill>
                      <a:srgbClr val="F8696B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2.41%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6.58%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20.25%</a:t>
                      </a:r>
                    </a:p>
                  </a:txBody>
                  <a:tcPr horzOverflow="overflow">
                    <a:solidFill>
                      <a:srgbClr val="F8696B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Fox (Denchworth) OX120DX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11.91%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39.75%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1.07%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5.99%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35.53%</a:t>
                      </a:r>
                    </a:p>
                  </a:txBody>
                  <a:tcPr horzOverflow="overflow">
                    <a:solidFill>
                      <a:srgbClr val="F8696B">
                        <a:alpha val="8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Volunteer OX120DH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20.75%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7.35%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19.20%</a:t>
                      </a:r>
                    </a:p>
                  </a:txBody>
                  <a:tcPr horzOverflow="overflow">
                    <a:solidFill>
                      <a:srgbClr val="F8696B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4.61%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7.39%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13.27%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Cozzy Lounge OX128BU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33.06%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10.68%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15.75%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14.58%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22.66%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Lains Barn OX127QG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54.70%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7.76%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9.27%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8.00%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15.20%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Blackbird OX128AJ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5.38%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26.20%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8.23%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1.55%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0.72%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56.08%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Paul Hexter Ta Th OX128DF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22.43%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42.25%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5.79%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25.69%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Swan Wantage Cock OX128AE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100.00%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Ardington Spor OX128PS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23.61%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15.07%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38.19%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23.11%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 Alfreds Head OX128AH and 99 Chains in 3 Miles from 08/11/2023 - 30/10/2024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King Alfreds Head OX128AH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12179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King Alfreds Head OX128AH and 99 Chains in 3 Miles from 08/11/2023 - 30/10/2024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King Alfreds Head OX128AH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12179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King Alfreds Head OX128AH and 99 Chains in 3 Miles from 08/11/2023 - 30/10/2024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 Alfreds Head OX128AH and 99 Chains in 3 Miles from 08/11/2023 - 30/10/2024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King Alfreds Head OX128AH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5876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 Alfreds Head OX128AH and 99 Chains in 3 Miles from 08/11/2023 - 30/10/2024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King Alfreds Head OX128AH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5897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594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 Alfreds Head OX128AH and 99 Chains in 3 Miles from 08/11/2023 - 30/10/2024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King Alfreds Head OX128AH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5897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594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 Alfreds Head OX128AH and 99 Chains in 3 Miles from 08/11/2023 - 30/10/2024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King Alfreds Head OX128AH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22225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 Alfreds Head OX128AH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12179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2092</Words>
  <Characters>0</Characters>
  <Application>Microsoft Office PowerPoint</Application>
  <PresentationFormat>Widescreen</PresentationFormat>
  <Lines>0</Lines>
  <Paragraphs>809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2024-11-25T10:40:59Z</dcterms:modified>
</cp:coreProperties>
</file>