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917-49C1-8413-97C9C9D33C6B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8.5500000000000007E-2</c:v>
                </c:pt>
                <c:pt idx="1">
                  <c:v>0.1036</c:v>
                </c:pt>
                <c:pt idx="2">
                  <c:v>0.13120000000000001</c:v>
                </c:pt>
                <c:pt idx="3">
                  <c:v>0.12570000000000001</c:v>
                </c:pt>
                <c:pt idx="4">
                  <c:v>0.215</c:v>
                </c:pt>
                <c:pt idx="5">
                  <c:v>0.21809999999999999</c:v>
                </c:pt>
                <c:pt idx="6">
                  <c:v>0.1206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17-49C1-8413-97C9C9D33C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Camp GU146ET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7.8200000000000006E-2</c:v>
                </c:pt>
                <c:pt idx="1">
                  <c:v>0.1075</c:v>
                </c:pt>
                <c:pt idx="2">
                  <c:v>0.1429</c:v>
                </c:pt>
                <c:pt idx="3">
                  <c:v>0.1164</c:v>
                </c:pt>
                <c:pt idx="4">
                  <c:v>0.1943</c:v>
                </c:pt>
                <c:pt idx="5">
                  <c:v>0.22090000000000001</c:v>
                </c:pt>
                <c:pt idx="6">
                  <c:v>0.13930000000000001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17-49C1-8413-97C9C9D33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-7.3000000000000001E-3</c:v>
                </c:pt>
                <c:pt idx="1">
                  <c:v>3.8999999999999998E-3</c:v>
                </c:pt>
                <c:pt idx="2">
                  <c:v>1.17E-2</c:v>
                </c:pt>
                <c:pt idx="3">
                  <c:v>-9.2999999999999992E-3</c:v>
                </c:pt>
                <c:pt idx="4">
                  <c:v>-2.07E-2</c:v>
                </c:pt>
                <c:pt idx="5">
                  <c:v>2.8E-3</c:v>
                </c:pt>
                <c:pt idx="6">
                  <c:v>1.8700000000000001E-2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AA85-4EC2-82D9-DA60DFAFB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17E-4372-8210-5500AAEE7D99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0.57489999999999997</c:v>
                </c:pt>
                <c:pt idx="1">
                  <c:v>0.24759999999999999</c:v>
                </c:pt>
                <c:pt idx="2">
                  <c:v>7.2700000000000001E-2</c:v>
                </c:pt>
                <c:pt idx="3">
                  <c:v>5.0799999999999998E-2</c:v>
                </c:pt>
                <c:pt idx="4">
                  <c:v>5.3800000000000001E-2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7E-4372-8210-5500AAEE7D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Camp GU146ET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0.39100000000000001</c:v>
                </c:pt>
                <c:pt idx="1">
                  <c:v>0.32</c:v>
                </c:pt>
                <c:pt idx="2">
                  <c:v>0.1008</c:v>
                </c:pt>
                <c:pt idx="3">
                  <c:v>7.8399999999999997E-2</c:v>
                </c:pt>
                <c:pt idx="4">
                  <c:v>0.1095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7E-4372-8210-5500AAEE7D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-0.18390000000000001</c:v>
                </c:pt>
                <c:pt idx="1">
                  <c:v>7.2400000000000006E-2</c:v>
                </c:pt>
                <c:pt idx="2">
                  <c:v>2.81E-2</c:v>
                </c:pt>
                <c:pt idx="3">
                  <c:v>2.76E-2</c:v>
                </c:pt>
                <c:pt idx="4">
                  <c:v>5.57E-2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1B7-4B3A-8155-C4FB17B75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087-4B6C-ACF1-CE87AA5FE3EB}"/>
              </c:ext>
            </c:extLst>
          </c:dPt>
          <c:cat>
            <c:strRef>
              <c:f>'Sheet1'!$A$2:$A$20</c:f>
              <c:strCache>
                <c:ptCount val="19"/>
                <c:pt idx="0">
                  <c:v>Diwali Indian Restaurant GU146DN</c:v>
                </c:pt>
                <c:pt idx="1">
                  <c:v>Golden Kebab House GU146DN</c:v>
                </c:pt>
                <c:pt idx="2">
                  <c:v>Gloster (Farnborough) GU147DL</c:v>
                </c:pt>
                <c:pt idx="3">
                  <c:v>Belly Busters 01 GU146EJ</c:v>
                </c:pt>
                <c:pt idx="4">
                  <c:v>Big Fry Farnborough GU146HD</c:v>
                </c:pt>
                <c:pt idx="5">
                  <c:v>Nicholass Trading GU146EN</c:v>
                </c:pt>
                <c:pt idx="6">
                  <c:v>Sovereign Snooker GU146EN</c:v>
                </c:pt>
                <c:pt idx="7">
                  <c:v>Tea Shop Around Th GU146EP</c:v>
                </c:pt>
                <c:pt idx="8">
                  <c:v>Everest Tandoori GU146EJ</c:v>
                </c:pt>
                <c:pt idx="9">
                  <c:v>Old Ford Ash Vale GU125QA</c:v>
                </c:pt>
                <c:pt idx="10">
                  <c:v>Squirrel Farnborough GU146LR</c:v>
                </c:pt>
                <c:pt idx="11">
                  <c:v>Rushmoor Cafe GU146EN</c:v>
                </c:pt>
                <c:pt idx="12">
                  <c:v>Royal British Legion Club GU146QB</c:v>
                </c:pt>
                <c:pt idx="13">
                  <c:v>North Camp GU146ET</c:v>
                </c:pt>
                <c:pt idx="14">
                  <c:v>Yumi Yumi GU146HD</c:v>
                </c:pt>
                <c:pt idx="15">
                  <c:v>Montgomery Hse Coffee GU112JL</c:v>
                </c:pt>
                <c:pt idx="16">
                  <c:v>Elephant &amp; Castle Farnborough GU146ET</c:v>
                </c:pt>
                <c:pt idx="17">
                  <c:v>Swan GU146TL</c:v>
                </c:pt>
                <c:pt idx="18">
                  <c:v>Il Colosseo GU146DA</c:v>
                </c:pt>
              </c:strCache>
            </c:strRef>
          </c:cat>
          <c:val>
            <c:numRef>
              <c:f>'Sheet1'!$B$2:$B$20</c:f>
              <c:numCache>
                <c:formatCode>General</c:formatCode>
                <c:ptCount val="19"/>
                <c:pt idx="0">
                  <c:v>37.015599999999999</c:v>
                </c:pt>
                <c:pt idx="1">
                  <c:v>19.2484</c:v>
                </c:pt>
                <c:pt idx="2">
                  <c:v>13.6014</c:v>
                </c:pt>
                <c:pt idx="3">
                  <c:v>13.1896</c:v>
                </c:pt>
                <c:pt idx="4">
                  <c:v>14.103300000000001</c:v>
                </c:pt>
                <c:pt idx="5">
                  <c:v>8.1966000000000001</c:v>
                </c:pt>
                <c:pt idx="6">
                  <c:v>15.3819</c:v>
                </c:pt>
                <c:pt idx="7">
                  <c:v>11.0961</c:v>
                </c:pt>
                <c:pt idx="8">
                  <c:v>44.790300000000002</c:v>
                </c:pt>
                <c:pt idx="9">
                  <c:v>9.0359999999999996</c:v>
                </c:pt>
                <c:pt idx="10">
                  <c:v>13.8903</c:v>
                </c:pt>
                <c:pt idx="11">
                  <c:v>11.156599999999999</c:v>
                </c:pt>
                <c:pt idx="12">
                  <c:v>8.5467999999999993</c:v>
                </c:pt>
                <c:pt idx="13">
                  <c:v>7.6048</c:v>
                </c:pt>
                <c:pt idx="14">
                  <c:v>42.929200000000002</c:v>
                </c:pt>
                <c:pt idx="15">
                  <c:v>3.3454000000000002</c:v>
                </c:pt>
                <c:pt idx="16">
                  <c:v>7.1281999999999996</c:v>
                </c:pt>
                <c:pt idx="17">
                  <c:v>22.4284</c:v>
                </c:pt>
                <c:pt idx="18">
                  <c:v>78.379800000000003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87-4B6C-ACF1-CE87AA5FE3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'Sheet1'!$A$2:$A$20</c:f>
              <c:strCache>
                <c:ptCount val="19"/>
                <c:pt idx="0">
                  <c:v>Diwali Indian Restaurant GU146DN</c:v>
                </c:pt>
                <c:pt idx="1">
                  <c:v>Golden Kebab House GU146DN</c:v>
                </c:pt>
                <c:pt idx="2">
                  <c:v>Gloster (Farnborough) GU147DL</c:v>
                </c:pt>
                <c:pt idx="3">
                  <c:v>Belly Busters 01 GU146EJ</c:v>
                </c:pt>
                <c:pt idx="4">
                  <c:v>Big Fry Farnborough GU146HD</c:v>
                </c:pt>
                <c:pt idx="5">
                  <c:v>Nicholass Trading GU146EN</c:v>
                </c:pt>
                <c:pt idx="6">
                  <c:v>Sovereign Snooker GU146EN</c:v>
                </c:pt>
                <c:pt idx="7">
                  <c:v>Tea Shop Around Th GU146EP</c:v>
                </c:pt>
                <c:pt idx="8">
                  <c:v>Everest Tandoori GU146EJ</c:v>
                </c:pt>
                <c:pt idx="9">
                  <c:v>Old Ford Ash Vale GU125QA</c:v>
                </c:pt>
                <c:pt idx="10">
                  <c:v>Squirrel Farnborough GU146LR</c:v>
                </c:pt>
                <c:pt idx="11">
                  <c:v>Rushmoor Cafe GU146EN</c:v>
                </c:pt>
                <c:pt idx="12">
                  <c:v>Royal British Legion Club GU146QB</c:v>
                </c:pt>
                <c:pt idx="13">
                  <c:v>North Camp GU146ET</c:v>
                </c:pt>
                <c:pt idx="14">
                  <c:v>Yumi Yumi GU146HD</c:v>
                </c:pt>
                <c:pt idx="15">
                  <c:v>Montgomery Hse Coffee GU112JL</c:v>
                </c:pt>
                <c:pt idx="16">
                  <c:v>Elephant &amp; Castle Farnborough GU146ET</c:v>
                </c:pt>
                <c:pt idx="17">
                  <c:v>Swan GU146TL</c:v>
                </c:pt>
                <c:pt idx="18">
                  <c:v>Il Colosseo GU146DA</c:v>
                </c:pt>
              </c:strCache>
            </c:strRef>
          </c:cat>
          <c:val>
            <c:numRef>
              <c:f>'Sheet1'!$C$2:$C$20</c:f>
              <c:numCache>
                <c:formatCode>General</c:formatCode>
                <c:ptCount val="19"/>
                <c:pt idx="0">
                  <c:v>39.6541</c:v>
                </c:pt>
                <c:pt idx="1">
                  <c:v>21.357199999999999</c:v>
                </c:pt>
                <c:pt idx="2">
                  <c:v>15.47</c:v>
                </c:pt>
                <c:pt idx="3">
                  <c:v>14.8476</c:v>
                </c:pt>
                <c:pt idx="4">
                  <c:v>15.5381</c:v>
                </c:pt>
                <c:pt idx="5">
                  <c:v>9.4475999999999996</c:v>
                </c:pt>
                <c:pt idx="6">
                  <c:v>16.621200000000002</c:v>
                </c:pt>
                <c:pt idx="7">
                  <c:v>12.221399999999999</c:v>
                </c:pt>
                <c:pt idx="8">
                  <c:v>45.855400000000003</c:v>
                </c:pt>
                <c:pt idx="9">
                  <c:v>9.8178000000000001</c:v>
                </c:pt>
                <c:pt idx="10">
                  <c:v>14.499599999999999</c:v>
                </c:pt>
                <c:pt idx="11">
                  <c:v>11.728899999999999</c:v>
                </c:pt>
                <c:pt idx="12">
                  <c:v>9.0922000000000001</c:v>
                </c:pt>
                <c:pt idx="13">
                  <c:v>8.0431000000000008</c:v>
                </c:pt>
                <c:pt idx="14">
                  <c:v>43.348300000000002</c:v>
                </c:pt>
                <c:pt idx="15">
                  <c:v>3.4859</c:v>
                </c:pt>
                <c:pt idx="16">
                  <c:v>6.5968</c:v>
                </c:pt>
                <c:pt idx="17">
                  <c:v>19.578099999999999</c:v>
                </c:pt>
                <c:pt idx="18">
                  <c:v>68.250100000000003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87-4B6C-ACF1-CE87AA5FE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Diwali Indian Restaurant GU146DN</c:v>
                </c:pt>
                <c:pt idx="1">
                  <c:v>Golden Kebab House GU146DN</c:v>
                </c:pt>
              </c:strCache>
            </c:strRef>
          </c:cat>
          <c:val>
            <c:numRef>
              <c:f>'Sheet1'!$D$2:$D$20</c:f>
              <c:numCache>
                <c:formatCode>General</c:formatCode>
                <c:ptCount val="19"/>
                <c:pt idx="0">
                  <c:v>2.6385000000000001</c:v>
                </c:pt>
                <c:pt idx="1">
                  <c:v>2.1088</c:v>
                </c:pt>
                <c:pt idx="2">
                  <c:v>1.8686</c:v>
                </c:pt>
                <c:pt idx="3">
                  <c:v>1.6579999999999999</c:v>
                </c:pt>
                <c:pt idx="4">
                  <c:v>1.4348000000000001</c:v>
                </c:pt>
                <c:pt idx="5">
                  <c:v>1.2509999999999999</c:v>
                </c:pt>
                <c:pt idx="6">
                  <c:v>1.2393000000000001</c:v>
                </c:pt>
                <c:pt idx="7">
                  <c:v>1.1253</c:v>
                </c:pt>
                <c:pt idx="8">
                  <c:v>1.0650999999999999</c:v>
                </c:pt>
                <c:pt idx="9">
                  <c:v>0.78180000000000005</c:v>
                </c:pt>
                <c:pt idx="10">
                  <c:v>0.60929999999999995</c:v>
                </c:pt>
                <c:pt idx="11">
                  <c:v>0.57230000000000003</c:v>
                </c:pt>
                <c:pt idx="12">
                  <c:v>0.5454</c:v>
                </c:pt>
                <c:pt idx="13">
                  <c:v>0.43830000000000002</c:v>
                </c:pt>
                <c:pt idx="14">
                  <c:v>0.41909999999999997</c:v>
                </c:pt>
                <c:pt idx="15">
                  <c:v>0.14050000000000001</c:v>
                </c:pt>
                <c:pt idx="16">
                  <c:v>-0.53139999999999998</c:v>
                </c:pt>
                <c:pt idx="17">
                  <c:v>-2.8502999999999998</c:v>
                </c:pt>
                <c:pt idx="18">
                  <c:v>-10.1297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789-4FFC-A92E-30890C282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573-4825-AA11-A7500BA848F5}"/>
              </c:ext>
            </c:extLst>
          </c:dPt>
          <c:cat>
            <c:strRef>
              <c:f>'Sheet1'!$A$2:$A$21</c:f>
              <c:strCache>
                <c:ptCount val="20"/>
                <c:pt idx="0">
                  <c:v>Nicholass Trading GU146EN</c:v>
                </c:pt>
                <c:pt idx="1">
                  <c:v>Daisy Coffe GU146JR</c:v>
                </c:pt>
                <c:pt idx="2">
                  <c:v>Big Fry Farnborough GU146HD</c:v>
                </c:pt>
                <c:pt idx="3">
                  <c:v>Golden Kebab House GU146DN</c:v>
                </c:pt>
                <c:pt idx="4">
                  <c:v>North Camp GU146ET</c:v>
                </c:pt>
                <c:pt idx="5">
                  <c:v>Rushmoor Cafe GU146EN</c:v>
                </c:pt>
                <c:pt idx="6">
                  <c:v>Sovereign Snooker GU146EN</c:v>
                </c:pt>
                <c:pt idx="7">
                  <c:v>Elephant &amp; Castle Farnborough GU146ET</c:v>
                </c:pt>
                <c:pt idx="8">
                  <c:v>Tea Shop Around Th GU146EP</c:v>
                </c:pt>
                <c:pt idx="9">
                  <c:v>Montgomery Hse Coffee GU112JL</c:v>
                </c:pt>
                <c:pt idx="10">
                  <c:v>Old Ford Ash Vale GU125QA</c:v>
                </c:pt>
                <c:pt idx="11">
                  <c:v>Belly Busters 01 GU146EJ</c:v>
                </c:pt>
                <c:pt idx="12">
                  <c:v>Royal British Legion Club GU146QB</c:v>
                </c:pt>
                <c:pt idx="13">
                  <c:v>Yumi Yumi GU146HD</c:v>
                </c:pt>
                <c:pt idx="14">
                  <c:v>Everest Tandoori GU146EJ</c:v>
                </c:pt>
                <c:pt idx="15">
                  <c:v>Il Colosseo GU146DA</c:v>
                </c:pt>
                <c:pt idx="16">
                  <c:v>Gloster (Farnborough) GU147DL</c:v>
                </c:pt>
                <c:pt idx="17">
                  <c:v>Diwali Indian Restaurant GU146DN</c:v>
                </c:pt>
                <c:pt idx="18">
                  <c:v>Squirrel Farnborough GU146LR</c:v>
                </c:pt>
                <c:pt idx="19">
                  <c:v>Swan GU146TL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1.4800000000000001E-2</c:v>
                </c:pt>
                <c:pt idx="1">
                  <c:v>0</c:v>
                </c:pt>
                <c:pt idx="2">
                  <c:v>3.6999999999999998E-2</c:v>
                </c:pt>
                <c:pt idx="3">
                  <c:v>2.64E-2</c:v>
                </c:pt>
                <c:pt idx="4">
                  <c:v>4.3299999999999998E-2</c:v>
                </c:pt>
                <c:pt idx="5">
                  <c:v>3.5900000000000001E-2</c:v>
                </c:pt>
                <c:pt idx="6">
                  <c:v>6.3399999999999998E-2</c:v>
                </c:pt>
                <c:pt idx="7">
                  <c:v>5.1900000000000002E-2</c:v>
                </c:pt>
                <c:pt idx="8">
                  <c:v>3.5099999999999999E-2</c:v>
                </c:pt>
                <c:pt idx="9">
                  <c:v>1.24E-2</c:v>
                </c:pt>
                <c:pt idx="10">
                  <c:v>2.9700000000000001E-2</c:v>
                </c:pt>
                <c:pt idx="11">
                  <c:v>0.01</c:v>
                </c:pt>
                <c:pt idx="12">
                  <c:v>2.8199999999999999E-2</c:v>
                </c:pt>
                <c:pt idx="13">
                  <c:v>3.8800000000000001E-2</c:v>
                </c:pt>
                <c:pt idx="14">
                  <c:v>6.2100000000000002E-2</c:v>
                </c:pt>
                <c:pt idx="15">
                  <c:v>3.4700000000000002E-2</c:v>
                </c:pt>
                <c:pt idx="16">
                  <c:v>0.17319999999999999</c:v>
                </c:pt>
                <c:pt idx="17">
                  <c:v>4.0800000000000003E-2</c:v>
                </c:pt>
                <c:pt idx="18">
                  <c:v>0.1231</c:v>
                </c:pt>
                <c:pt idx="19">
                  <c:v>0.13819999999999999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73-4825-AA11-A7500BA84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Nicholass Trading GU146EN</c:v>
                </c:pt>
                <c:pt idx="1">
                  <c:v>Daisy Coffe GU146JR</c:v>
                </c:pt>
                <c:pt idx="2">
                  <c:v>Big Fry Farnborough GU146HD</c:v>
                </c:pt>
                <c:pt idx="3">
                  <c:v>Golden Kebab House GU146DN</c:v>
                </c:pt>
                <c:pt idx="4">
                  <c:v>North Camp GU146ET</c:v>
                </c:pt>
                <c:pt idx="5">
                  <c:v>Rushmoor Cafe GU146EN</c:v>
                </c:pt>
                <c:pt idx="6">
                  <c:v>Sovereign Snooker GU146EN</c:v>
                </c:pt>
                <c:pt idx="7">
                  <c:v>Elephant &amp; Castle Farnborough GU146ET</c:v>
                </c:pt>
                <c:pt idx="8">
                  <c:v>Tea Shop Around Th GU146EP</c:v>
                </c:pt>
                <c:pt idx="9">
                  <c:v>Montgomery Hse Coffee GU112JL</c:v>
                </c:pt>
                <c:pt idx="10">
                  <c:v>Old Ford Ash Vale GU125QA</c:v>
                </c:pt>
                <c:pt idx="11">
                  <c:v>Belly Busters 01 GU146EJ</c:v>
                </c:pt>
                <c:pt idx="12">
                  <c:v>Royal British Legion Club GU146QB</c:v>
                </c:pt>
                <c:pt idx="13">
                  <c:v>Yumi Yumi GU146HD</c:v>
                </c:pt>
                <c:pt idx="14">
                  <c:v>Everest Tandoori GU146EJ</c:v>
                </c:pt>
                <c:pt idx="15">
                  <c:v>Il Colosseo GU146DA</c:v>
                </c:pt>
                <c:pt idx="16">
                  <c:v>Gloster (Farnborough) GU147DL</c:v>
                </c:pt>
                <c:pt idx="17">
                  <c:v>Diwali Indian Restaurant GU146DN</c:v>
                </c:pt>
                <c:pt idx="18">
                  <c:v>Squirrel Farnborough GU146LR</c:v>
                </c:pt>
                <c:pt idx="19">
                  <c:v>Swan GU146TL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3.9800000000000002E-2</c:v>
                </c:pt>
                <c:pt idx="1">
                  <c:v>2.41E-2</c:v>
                </c:pt>
                <c:pt idx="2">
                  <c:v>5.4899999999999997E-2</c:v>
                </c:pt>
                <c:pt idx="3">
                  <c:v>4.1500000000000002E-2</c:v>
                </c:pt>
                <c:pt idx="4">
                  <c:v>5.5399999999999998E-2</c:v>
                </c:pt>
                <c:pt idx="5">
                  <c:v>4.7800000000000002E-2</c:v>
                </c:pt>
                <c:pt idx="6">
                  <c:v>7.1199999999999999E-2</c:v>
                </c:pt>
                <c:pt idx="7">
                  <c:v>5.7299999999999997E-2</c:v>
                </c:pt>
                <c:pt idx="8">
                  <c:v>4.0300000000000002E-2</c:v>
                </c:pt>
                <c:pt idx="9">
                  <c:v>1.44E-2</c:v>
                </c:pt>
                <c:pt idx="10">
                  <c:v>3.1399999999999997E-2</c:v>
                </c:pt>
                <c:pt idx="11">
                  <c:v>0.01</c:v>
                </c:pt>
                <c:pt idx="12">
                  <c:v>2.7900000000000001E-2</c:v>
                </c:pt>
                <c:pt idx="13">
                  <c:v>3.7400000000000003E-2</c:v>
                </c:pt>
                <c:pt idx="14">
                  <c:v>5.79E-2</c:v>
                </c:pt>
                <c:pt idx="15">
                  <c:v>2.2700000000000001E-2</c:v>
                </c:pt>
                <c:pt idx="16">
                  <c:v>0.15820000000000001</c:v>
                </c:pt>
                <c:pt idx="17">
                  <c:v>2.3199999999999998E-2</c:v>
                </c:pt>
                <c:pt idx="18">
                  <c:v>0.10489999999999999</c:v>
                </c:pt>
                <c:pt idx="19">
                  <c:v>7.8799999999999995E-2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73-4825-AA11-A7500BA84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Nicholass Trading GU146EN</c:v>
                </c:pt>
                <c:pt idx="1">
                  <c:v>Daisy Coffe GU146JR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2.5000000000000001E-2</c:v>
                </c:pt>
                <c:pt idx="1">
                  <c:v>2.41E-2</c:v>
                </c:pt>
                <c:pt idx="2">
                  <c:v>1.7899999999999999E-2</c:v>
                </c:pt>
                <c:pt idx="3">
                  <c:v>1.5100000000000001E-2</c:v>
                </c:pt>
                <c:pt idx="4">
                  <c:v>1.21E-2</c:v>
                </c:pt>
                <c:pt idx="5">
                  <c:v>1.1900000000000001E-2</c:v>
                </c:pt>
                <c:pt idx="6">
                  <c:v>7.7999999999999996E-3</c:v>
                </c:pt>
                <c:pt idx="7">
                  <c:v>5.4000000000000003E-3</c:v>
                </c:pt>
                <c:pt idx="8">
                  <c:v>5.1999999999999998E-3</c:v>
                </c:pt>
                <c:pt idx="9">
                  <c:v>2E-3</c:v>
                </c:pt>
                <c:pt idx="10">
                  <c:v>1.6999999999999999E-3</c:v>
                </c:pt>
                <c:pt idx="11">
                  <c:v>0</c:v>
                </c:pt>
                <c:pt idx="12">
                  <c:v>-2.9999999999999997E-4</c:v>
                </c:pt>
                <c:pt idx="13">
                  <c:v>-1.4E-3</c:v>
                </c:pt>
                <c:pt idx="14">
                  <c:v>-4.1999999999999997E-3</c:v>
                </c:pt>
                <c:pt idx="15">
                  <c:v>-1.2E-2</c:v>
                </c:pt>
                <c:pt idx="16">
                  <c:v>-1.4999999999999999E-2</c:v>
                </c:pt>
                <c:pt idx="17">
                  <c:v>-1.7600000000000001E-2</c:v>
                </c:pt>
                <c:pt idx="18">
                  <c:v>-1.8200000000000001E-2</c:v>
                </c:pt>
                <c:pt idx="19">
                  <c:v>-5.9400000000000001E-2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581-4F55-8B30-7EF426FAA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887-4D61-A39F-069A55E0225E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4.5400000000000003E-2</c:v>
                </c:pt>
                <c:pt idx="1">
                  <c:v>0.13650000000000001</c:v>
                </c:pt>
                <c:pt idx="2">
                  <c:v>0.22209999999999999</c:v>
                </c:pt>
                <c:pt idx="3">
                  <c:v>0.22370000000000001</c:v>
                </c:pt>
                <c:pt idx="4">
                  <c:v>0.21490000000000001</c:v>
                </c:pt>
                <c:pt idx="5">
                  <c:v>0.1091</c:v>
                </c:pt>
                <c:pt idx="6">
                  <c:v>4.7800000000000002E-2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87-4D61-A39F-069A55E022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Camp GU146ET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5.8700000000000002E-2</c:v>
                </c:pt>
                <c:pt idx="1">
                  <c:v>9.69E-2</c:v>
                </c:pt>
                <c:pt idx="2">
                  <c:v>0.2291</c:v>
                </c:pt>
                <c:pt idx="3">
                  <c:v>0.2424</c:v>
                </c:pt>
                <c:pt idx="4">
                  <c:v>0.34410000000000002</c:v>
                </c:pt>
                <c:pt idx="5">
                  <c:v>2.5899999999999999E-2</c:v>
                </c:pt>
                <c:pt idx="6">
                  <c:v>2.5999999999999999E-3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87-4D61-A39F-069A55E02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1.3299999999999999E-2</c:v>
                </c:pt>
                <c:pt idx="1">
                  <c:v>-3.9600000000000003E-2</c:v>
                </c:pt>
                <c:pt idx="2">
                  <c:v>7.0000000000000001E-3</c:v>
                </c:pt>
                <c:pt idx="3">
                  <c:v>1.8700000000000001E-2</c:v>
                </c:pt>
                <c:pt idx="4">
                  <c:v>0.12920000000000001</c:v>
                </c:pt>
                <c:pt idx="5">
                  <c:v>-8.3199999999999996E-2</c:v>
                </c:pt>
                <c:pt idx="6">
                  <c:v>-4.5199999999999997E-2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382-4172-9F23-09C51E1C3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8B9-4FEF-BE80-BB176DF571BD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0.28560000000000002</c:v>
                </c:pt>
                <c:pt idx="1">
                  <c:v>0.5867</c:v>
                </c:pt>
                <c:pt idx="2">
                  <c:v>0.1275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B9-4FEF-BE80-BB176DF57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Camp GU146ET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0.20599999999999999</c:v>
                </c:pt>
                <c:pt idx="1">
                  <c:v>0.67900000000000005</c:v>
                </c:pt>
                <c:pt idx="2">
                  <c:v>0.1148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B9-4FEF-BE80-BB176DF57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-7.9600000000000004E-2</c:v>
                </c:pt>
                <c:pt idx="1">
                  <c:v>9.2299999999999993E-2</c:v>
                </c:pt>
                <c:pt idx="2">
                  <c:v>-1.2699999999999999E-2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69F-4120-86BC-2942884131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C77-4201-B5D8-EC05901CD7A3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0.30909999999999999</c:v>
                </c:pt>
                <c:pt idx="1">
                  <c:v>0.69079999999999997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77-4201-B5D8-EC05901CD7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Camp GU146ET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0.1923</c:v>
                </c:pt>
                <c:pt idx="1">
                  <c:v>0.80759999999999998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77-4201-B5D8-EC05901CD7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-0.1168</c:v>
                </c:pt>
                <c:pt idx="1">
                  <c:v>0.1168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D875-4174-A63F-061399AC9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CEA-4BDD-9D01-B62A6114D9B7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0.18440000000000001</c:v>
                </c:pt>
                <c:pt idx="1">
                  <c:v>3.9E-2</c:v>
                </c:pt>
                <c:pt idx="2">
                  <c:v>0.13980000000000001</c:v>
                </c:pt>
                <c:pt idx="3">
                  <c:v>8.4199999999999997E-2</c:v>
                </c:pt>
                <c:pt idx="4">
                  <c:v>0.10680000000000001</c:v>
                </c:pt>
                <c:pt idx="5">
                  <c:v>0.18770000000000001</c:v>
                </c:pt>
                <c:pt idx="6">
                  <c:v>6.4500000000000002E-2</c:v>
                </c:pt>
                <c:pt idx="7">
                  <c:v>0.1933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EA-4BDD-9D01-B62A6114D9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Camp GU146ET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3.8100000000000002E-2</c:v>
                </c:pt>
                <c:pt idx="1">
                  <c:v>6.1000000000000004E-3</c:v>
                </c:pt>
                <c:pt idx="2">
                  <c:v>0.25269999999999998</c:v>
                </c:pt>
                <c:pt idx="3">
                  <c:v>6.1400000000000003E-2</c:v>
                </c:pt>
                <c:pt idx="4">
                  <c:v>0.42899999999999999</c:v>
                </c:pt>
                <c:pt idx="5">
                  <c:v>0.16159999999999999</c:v>
                </c:pt>
                <c:pt idx="6">
                  <c:v>2.8799999999999999E-2</c:v>
                </c:pt>
                <c:pt idx="7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EA-4BDD-9D01-B62A6114D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-0.14630000000000001</c:v>
                </c:pt>
                <c:pt idx="1">
                  <c:v>-3.2899999999999999E-2</c:v>
                </c:pt>
                <c:pt idx="2">
                  <c:v>0.1129</c:v>
                </c:pt>
                <c:pt idx="3">
                  <c:v>-2.2800000000000001E-2</c:v>
                </c:pt>
                <c:pt idx="4">
                  <c:v>0.32219999999999999</c:v>
                </c:pt>
                <c:pt idx="5">
                  <c:v>-2.6100000000000002E-2</c:v>
                </c:pt>
                <c:pt idx="6">
                  <c:v>-3.5700000000000003E-2</c:v>
                </c:pt>
                <c:pt idx="7">
                  <c:v>-0.17130000000000001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473-44C6-9FCE-7BC437121D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616-4B09-A185-9C71FD33C224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0.29749999999999999</c:v>
                </c:pt>
                <c:pt idx="1">
                  <c:v>0.29189999999999999</c:v>
                </c:pt>
                <c:pt idx="2">
                  <c:v>0.13900000000000001</c:v>
                </c:pt>
                <c:pt idx="3">
                  <c:v>7.0900000000000005E-2</c:v>
                </c:pt>
                <c:pt idx="4">
                  <c:v>5.0299999999999997E-2</c:v>
                </c:pt>
                <c:pt idx="5">
                  <c:v>5.8799999999999998E-2</c:v>
                </c:pt>
                <c:pt idx="6">
                  <c:v>9.1300000000000006E-2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16-4B09-A185-9C71FD33C2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North Camp GU146ET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0.57830000000000004</c:v>
                </c:pt>
                <c:pt idx="1">
                  <c:v>0.16350000000000001</c:v>
                </c:pt>
                <c:pt idx="2">
                  <c:v>4.8800000000000003E-2</c:v>
                </c:pt>
                <c:pt idx="3">
                  <c:v>2.8299999999999999E-2</c:v>
                </c:pt>
                <c:pt idx="4">
                  <c:v>2.52E-2</c:v>
                </c:pt>
                <c:pt idx="5">
                  <c:v>3.44E-2</c:v>
                </c:pt>
                <c:pt idx="6">
                  <c:v>0.1212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16-4B09-A185-9C71FD33C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0.28079999999999999</c:v>
                </c:pt>
                <c:pt idx="1">
                  <c:v>-0.12839999999999999</c:v>
                </c:pt>
                <c:pt idx="2">
                  <c:v>-9.0200000000000002E-2</c:v>
                </c:pt>
                <c:pt idx="3">
                  <c:v>-4.2599999999999999E-2</c:v>
                </c:pt>
                <c:pt idx="4">
                  <c:v>-2.5100000000000001E-2</c:v>
                </c:pt>
                <c:pt idx="5">
                  <c:v>-2.4400000000000002E-2</c:v>
                </c:pt>
                <c:pt idx="6">
                  <c:v>2.9899999999999999E-2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641C-4200-A2DA-F4294DDBC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North Camp GU146ET</c:v>
                </c:pt>
                <c:pt idx="1">
                  <c:v>Elephant &amp; Castle Farnborough GU146ET</c:v>
                </c:pt>
                <c:pt idx="2">
                  <c:v>Squirrel Farnborough GU146LR</c:v>
                </c:pt>
                <c:pt idx="3">
                  <c:v>Everest Tandoori GU146EJ</c:v>
                </c:pt>
                <c:pt idx="4">
                  <c:v>Gloster (Farnborough) GU147DL</c:v>
                </c:pt>
                <c:pt idx="5">
                  <c:v>Sovereign Snooker GU146EN</c:v>
                </c:pt>
                <c:pt idx="6">
                  <c:v>Swan GU146TL</c:v>
                </c:pt>
                <c:pt idx="7">
                  <c:v>Rushmoor Cafe GU146EN</c:v>
                </c:pt>
                <c:pt idx="8">
                  <c:v>Yumi Yumi GU146HD</c:v>
                </c:pt>
                <c:pt idx="9">
                  <c:v>Royal British Legion Club GU146QB</c:v>
                </c:pt>
                <c:pt idx="10">
                  <c:v>Big Fry Farnborough GU146HD</c:v>
                </c:pt>
                <c:pt idx="11">
                  <c:v>Nicholass Trading GU146EN</c:v>
                </c:pt>
                <c:pt idx="12">
                  <c:v>Golden Kebab House GU146DN</c:v>
                </c:pt>
                <c:pt idx="13">
                  <c:v>Il Colosseo GU146DA</c:v>
                </c:pt>
                <c:pt idx="14">
                  <c:v>Diwali Indian Restaurant GU146DN</c:v>
                </c:pt>
                <c:pt idx="15">
                  <c:v>Old Ford Ash Vale GU125QA</c:v>
                </c:pt>
                <c:pt idx="16">
                  <c:v>Montgomery Hse Coffee GU112JL</c:v>
                </c:pt>
                <c:pt idx="17">
                  <c:v>Belly Busters 01 GU146EJ</c:v>
                </c:pt>
                <c:pt idx="18">
                  <c:v>Tea Shop Around Th GU146EP</c:v>
                </c:pt>
                <c:pt idx="19">
                  <c:v>Daisy Coffe GU146JR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0.25090000000000001</c:v>
                </c:pt>
                <c:pt idx="1">
                  <c:v>0.17349999999999999</c:v>
                </c:pt>
                <c:pt idx="2">
                  <c:v>9.6699999999999994E-2</c:v>
                </c:pt>
                <c:pt idx="3">
                  <c:v>5.9499999999999997E-2</c:v>
                </c:pt>
                <c:pt idx="4">
                  <c:v>5.1700000000000003E-2</c:v>
                </c:pt>
                <c:pt idx="5">
                  <c:v>5.1299999999999998E-2</c:v>
                </c:pt>
                <c:pt idx="6">
                  <c:v>3.5499999999999997E-2</c:v>
                </c:pt>
                <c:pt idx="7">
                  <c:v>3.32E-2</c:v>
                </c:pt>
                <c:pt idx="8">
                  <c:v>3.3099999999999997E-2</c:v>
                </c:pt>
                <c:pt idx="9">
                  <c:v>3.15E-2</c:v>
                </c:pt>
                <c:pt idx="10">
                  <c:v>2.5600000000000001E-2</c:v>
                </c:pt>
                <c:pt idx="11">
                  <c:v>2.3900000000000001E-2</c:v>
                </c:pt>
                <c:pt idx="12">
                  <c:v>1.8700000000000001E-2</c:v>
                </c:pt>
                <c:pt idx="13">
                  <c:v>1.8499999999999999E-2</c:v>
                </c:pt>
                <c:pt idx="14">
                  <c:v>1.7500000000000002E-2</c:v>
                </c:pt>
                <c:pt idx="15">
                  <c:v>1.6899999999999998E-2</c:v>
                </c:pt>
                <c:pt idx="16">
                  <c:v>1.6500000000000001E-2</c:v>
                </c:pt>
                <c:pt idx="17">
                  <c:v>1.5900000000000001E-2</c:v>
                </c:pt>
                <c:pt idx="18">
                  <c:v>1.55E-2</c:v>
                </c:pt>
                <c:pt idx="19">
                  <c:v>1.2999999999999999E-2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D-42E8-ACA4-39EDC9389B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147-456D-BD92-FA74A84FD9C3}"/>
              </c:ext>
            </c:extLst>
          </c:dPt>
          <c:cat>
            <c:strRef>
              <c:f>'Sheet1'!$A$2:$A$21</c:f>
              <c:strCache>
                <c:ptCount val="20"/>
                <c:pt idx="0">
                  <c:v>North Camp GU146ET</c:v>
                </c:pt>
                <c:pt idx="1">
                  <c:v>Sovereign Snooker GU146EN</c:v>
                </c:pt>
                <c:pt idx="2">
                  <c:v>Daisy Coffe GU146JR</c:v>
                </c:pt>
                <c:pt idx="3">
                  <c:v>Rushmoor Cafe GU146EN</c:v>
                </c:pt>
                <c:pt idx="4">
                  <c:v>Nicholass Trading GU146EN</c:v>
                </c:pt>
                <c:pt idx="5">
                  <c:v>Golden Kebab House GU146DN</c:v>
                </c:pt>
                <c:pt idx="6">
                  <c:v>Yumi Yumi GU146HD</c:v>
                </c:pt>
                <c:pt idx="7">
                  <c:v>Big Fry Farnborough GU146HD</c:v>
                </c:pt>
                <c:pt idx="8">
                  <c:v>Everest Tandoori GU146EJ</c:v>
                </c:pt>
                <c:pt idx="9">
                  <c:v>Swan GU146TL</c:v>
                </c:pt>
                <c:pt idx="10">
                  <c:v>Belly Busters 01 GU146EJ</c:v>
                </c:pt>
                <c:pt idx="11">
                  <c:v>Tea Shop Around Th GU146EP</c:v>
                </c:pt>
                <c:pt idx="12">
                  <c:v>Montgomery Hse Coffee GU112JL</c:v>
                </c:pt>
                <c:pt idx="13">
                  <c:v>Elephant &amp; Castle Farnborough GU146ET</c:v>
                </c:pt>
                <c:pt idx="14">
                  <c:v>Gloster (Farnborough) GU147DL</c:v>
                </c:pt>
                <c:pt idx="15">
                  <c:v>Old Ford Ash Vale GU125QA</c:v>
                </c:pt>
                <c:pt idx="16">
                  <c:v>Il Colosseo GU146DA</c:v>
                </c:pt>
                <c:pt idx="17">
                  <c:v>Diwali Indian Restaurant GU146DN</c:v>
                </c:pt>
                <c:pt idx="18">
                  <c:v>Royal British Legion Club GU146QB</c:v>
                </c:pt>
                <c:pt idx="19">
                  <c:v>Squirrel Farnborough GU146LR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0.17760000000000001</c:v>
                </c:pt>
                <c:pt idx="1">
                  <c:v>2.93E-2</c:v>
                </c:pt>
                <c:pt idx="2">
                  <c:v>0</c:v>
                </c:pt>
                <c:pt idx="3">
                  <c:v>2.2599999999999999E-2</c:v>
                </c:pt>
                <c:pt idx="4">
                  <c:v>1.17E-2</c:v>
                </c:pt>
                <c:pt idx="5">
                  <c:v>1.3899999999999999E-2</c:v>
                </c:pt>
                <c:pt idx="6">
                  <c:v>2.98E-2</c:v>
                </c:pt>
                <c:pt idx="7">
                  <c:v>2.3699999999999999E-2</c:v>
                </c:pt>
                <c:pt idx="8">
                  <c:v>5.67E-2</c:v>
                </c:pt>
                <c:pt idx="9">
                  <c:v>4.19E-2</c:v>
                </c:pt>
                <c:pt idx="10">
                  <c:v>1.6E-2</c:v>
                </c:pt>
                <c:pt idx="11">
                  <c:v>1.8499999999999999E-2</c:v>
                </c:pt>
                <c:pt idx="12">
                  <c:v>1.8800000000000001E-2</c:v>
                </c:pt>
                <c:pt idx="13">
                  <c:v>0.17150000000000001</c:v>
                </c:pt>
                <c:pt idx="14">
                  <c:v>7.7700000000000005E-2</c:v>
                </c:pt>
                <c:pt idx="15">
                  <c:v>3.2199999999999999E-2</c:v>
                </c:pt>
                <c:pt idx="16">
                  <c:v>3.0800000000000001E-2</c:v>
                </c:pt>
                <c:pt idx="17">
                  <c:v>3.27E-2</c:v>
                </c:pt>
                <c:pt idx="18">
                  <c:v>4.7500000000000001E-2</c:v>
                </c:pt>
                <c:pt idx="19">
                  <c:v>0.14599999999999999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47-456D-BD92-FA74A84FD9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North Camp GU146ET</c:v>
                </c:pt>
                <c:pt idx="1">
                  <c:v>Sovereign Snooker GU146EN</c:v>
                </c:pt>
                <c:pt idx="2">
                  <c:v>Daisy Coffe GU146JR</c:v>
                </c:pt>
                <c:pt idx="3">
                  <c:v>Rushmoor Cafe GU146EN</c:v>
                </c:pt>
                <c:pt idx="4">
                  <c:v>Nicholass Trading GU146EN</c:v>
                </c:pt>
                <c:pt idx="5">
                  <c:v>Golden Kebab House GU146DN</c:v>
                </c:pt>
                <c:pt idx="6">
                  <c:v>Yumi Yumi GU146HD</c:v>
                </c:pt>
                <c:pt idx="7">
                  <c:v>Big Fry Farnborough GU146HD</c:v>
                </c:pt>
                <c:pt idx="8">
                  <c:v>Everest Tandoori GU146EJ</c:v>
                </c:pt>
                <c:pt idx="9">
                  <c:v>Swan GU146TL</c:v>
                </c:pt>
                <c:pt idx="10">
                  <c:v>Belly Busters 01 GU146EJ</c:v>
                </c:pt>
                <c:pt idx="11">
                  <c:v>Tea Shop Around Th GU146EP</c:v>
                </c:pt>
                <c:pt idx="12">
                  <c:v>Montgomery Hse Coffee GU112JL</c:v>
                </c:pt>
                <c:pt idx="13">
                  <c:v>Elephant &amp; Castle Farnborough GU146ET</c:v>
                </c:pt>
                <c:pt idx="14">
                  <c:v>Gloster (Farnborough) GU147DL</c:v>
                </c:pt>
                <c:pt idx="15">
                  <c:v>Old Ford Ash Vale GU125QA</c:v>
                </c:pt>
                <c:pt idx="16">
                  <c:v>Il Colosseo GU146DA</c:v>
                </c:pt>
                <c:pt idx="17">
                  <c:v>Diwali Indian Restaurant GU146DN</c:v>
                </c:pt>
                <c:pt idx="18">
                  <c:v>Royal British Legion Club GU146QB</c:v>
                </c:pt>
                <c:pt idx="19">
                  <c:v>Squirrel Farnborough GU146LR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0.21310000000000001</c:v>
                </c:pt>
                <c:pt idx="1">
                  <c:v>4.7899999999999998E-2</c:v>
                </c:pt>
                <c:pt idx="2">
                  <c:v>1.84E-2</c:v>
                </c:pt>
                <c:pt idx="3">
                  <c:v>3.6999999999999998E-2</c:v>
                </c:pt>
                <c:pt idx="4">
                  <c:v>2.5499999999999998E-2</c:v>
                </c:pt>
                <c:pt idx="5">
                  <c:v>1.9300000000000001E-2</c:v>
                </c:pt>
                <c:pt idx="6">
                  <c:v>3.5200000000000002E-2</c:v>
                </c:pt>
                <c:pt idx="7">
                  <c:v>2.5399999999999999E-2</c:v>
                </c:pt>
                <c:pt idx="8">
                  <c:v>5.8299999999999998E-2</c:v>
                </c:pt>
                <c:pt idx="9">
                  <c:v>4.1500000000000002E-2</c:v>
                </c:pt>
                <c:pt idx="10">
                  <c:v>1.5100000000000001E-2</c:v>
                </c:pt>
                <c:pt idx="11">
                  <c:v>1.7600000000000001E-2</c:v>
                </c:pt>
                <c:pt idx="12">
                  <c:v>1.66E-2</c:v>
                </c:pt>
                <c:pt idx="13">
                  <c:v>0.16869999999999999</c:v>
                </c:pt>
                <c:pt idx="14">
                  <c:v>7.0300000000000001E-2</c:v>
                </c:pt>
                <c:pt idx="15">
                  <c:v>2.12E-2</c:v>
                </c:pt>
                <c:pt idx="16">
                  <c:v>1.8700000000000001E-2</c:v>
                </c:pt>
                <c:pt idx="17">
                  <c:v>1.9599999999999999E-2</c:v>
                </c:pt>
                <c:pt idx="18">
                  <c:v>2.7699999999999999E-2</c:v>
                </c:pt>
                <c:pt idx="19">
                  <c:v>0.1018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47-456D-BD92-FA74A84FD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North Camp GU146ET</c:v>
                </c:pt>
                <c:pt idx="1">
                  <c:v>Sovereign Snooker GU146EN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3.5499999999999997E-2</c:v>
                </c:pt>
                <c:pt idx="1">
                  <c:v>1.8599999999999998E-2</c:v>
                </c:pt>
                <c:pt idx="2">
                  <c:v>1.84E-2</c:v>
                </c:pt>
                <c:pt idx="3">
                  <c:v>1.44E-2</c:v>
                </c:pt>
                <c:pt idx="4">
                  <c:v>1.38E-2</c:v>
                </c:pt>
                <c:pt idx="5">
                  <c:v>5.4000000000000003E-3</c:v>
                </c:pt>
                <c:pt idx="6">
                  <c:v>5.4000000000000003E-3</c:v>
                </c:pt>
                <c:pt idx="7">
                  <c:v>1.6999999999999999E-3</c:v>
                </c:pt>
                <c:pt idx="8">
                  <c:v>1.6000000000000001E-3</c:v>
                </c:pt>
                <c:pt idx="9">
                  <c:v>-4.0000000000000002E-4</c:v>
                </c:pt>
                <c:pt idx="10">
                  <c:v>-8.9999999999999998E-4</c:v>
                </c:pt>
                <c:pt idx="11">
                  <c:v>-8.9999999999999998E-4</c:v>
                </c:pt>
                <c:pt idx="12">
                  <c:v>-2.2000000000000001E-3</c:v>
                </c:pt>
                <c:pt idx="13">
                  <c:v>-2.8E-3</c:v>
                </c:pt>
                <c:pt idx="14">
                  <c:v>-7.4000000000000003E-3</c:v>
                </c:pt>
                <c:pt idx="15">
                  <c:v>-1.0999999999999999E-2</c:v>
                </c:pt>
                <c:pt idx="16">
                  <c:v>-1.21E-2</c:v>
                </c:pt>
                <c:pt idx="17">
                  <c:v>-1.3100000000000001E-2</c:v>
                </c:pt>
                <c:pt idx="18">
                  <c:v>-1.9800000000000002E-2</c:v>
                </c:pt>
                <c:pt idx="19">
                  <c:v>-4.4200000000000003E-2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AC3-4665-AF6D-7D2CA07BE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GU146EJ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Everest Tandoori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39.60%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Content Communities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£8.04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80.77%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North Camp(1.04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city and town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South East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Guildford and Aldershot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GU146ET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Unity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6002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North Camp GU146ET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GU146ET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Elephant &amp; Castle Farnborough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Squirrel Farnborough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GU146LR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Middle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67.90%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34.41%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22.10%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Sat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Craft Union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Heritage Pubs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Restaurant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4297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22398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99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803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North Camp GU146ET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North Camp GU146ET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22398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North Camp GU146ET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North Camp GU146ET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22398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North Camp GU146ET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North Camp GU146ET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North Camp GU146ET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10094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353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North Camp GU146ET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North Camp GU146ET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9228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324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North Camp GU146ET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North Camp GU146ET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9811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345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North Camp GU146ET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North Camp GU146ET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22398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North Camp GU146ET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North Camp GU146ET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9800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99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345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North Camp GU146ET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North Camp GU146ET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345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North Camp GU146ET,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North Camp GU146ET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803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North Camp GU146ET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803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North Camp GU146ET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6002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North Camp GU146ET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£4.61M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£6.24M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£11.25M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£109.17M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53.0%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1212</Words>
  <Characters>0</Characters>
  <Application>Microsoft Office PowerPoint</Application>
  <PresentationFormat>Widescreen</PresentationFormat>
  <Lines>0</Lines>
  <Paragraphs>447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2026-09-21T11:14:15Z</dcterms:modified>
</cp:coreProperties>
</file>