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53C-4F97-81EC-AE927243F89B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8.8099999999999998E-2</c:v>
                </c:pt>
                <c:pt idx="1">
                  <c:v>9.3100000000000002E-2</c:v>
                </c:pt>
                <c:pt idx="2">
                  <c:v>0.11169999999999999</c:v>
                </c:pt>
                <c:pt idx="3">
                  <c:v>0.11990000000000001</c:v>
                </c:pt>
                <c:pt idx="4">
                  <c:v>0.1953</c:v>
                </c:pt>
                <c:pt idx="5">
                  <c:v>0.24149999999999999</c:v>
                </c:pt>
                <c:pt idx="6">
                  <c:v>0.15010000000000001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3C-4F97-81EC-AE927243F8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0.1116</c:v>
                </c:pt>
                <c:pt idx="1">
                  <c:v>8.5500000000000007E-2</c:v>
                </c:pt>
                <c:pt idx="2">
                  <c:v>0.1239</c:v>
                </c:pt>
                <c:pt idx="3">
                  <c:v>0.1168</c:v>
                </c:pt>
                <c:pt idx="4">
                  <c:v>0.15790000000000001</c:v>
                </c:pt>
                <c:pt idx="5">
                  <c:v>0.25719999999999998</c:v>
                </c:pt>
                <c:pt idx="6">
                  <c:v>0.14680000000000001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3C-4F97-81EC-AE927243F8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Dna Steak Grill NN126BX</c:v>
                </c:pt>
                <c:pt idx="1">
                  <c:v>Rice Bowl NN126BT</c:v>
                </c:pt>
              </c:strCache>
            </c:strRef>
          </c:cat>
          <c:val>
            <c:numRef>
              <c:f>'Sheet1'!$D$2:$D$16</c:f>
              <c:numCache>
                <c:formatCode>General</c:formatCode>
                <c:ptCount val="15"/>
                <c:pt idx="0">
                  <c:v>16.277799999999999</c:v>
                </c:pt>
                <c:pt idx="1">
                  <c:v>10.3209</c:v>
                </c:pt>
                <c:pt idx="2">
                  <c:v>3.7875000000000001</c:v>
                </c:pt>
                <c:pt idx="3">
                  <c:v>2.8610000000000002</c:v>
                </c:pt>
                <c:pt idx="4">
                  <c:v>1.8352999999999999</c:v>
                </c:pt>
                <c:pt idx="5">
                  <c:v>1.6407</c:v>
                </c:pt>
                <c:pt idx="6">
                  <c:v>1.5966</c:v>
                </c:pt>
                <c:pt idx="7">
                  <c:v>1.4454</c:v>
                </c:pt>
                <c:pt idx="8">
                  <c:v>1.0658000000000001</c:v>
                </c:pt>
                <c:pt idx="9">
                  <c:v>0.78749999999999998</c:v>
                </c:pt>
                <c:pt idx="10">
                  <c:v>0.60950000000000004</c:v>
                </c:pt>
                <c:pt idx="11">
                  <c:v>0.56440000000000001</c:v>
                </c:pt>
                <c:pt idx="12">
                  <c:v>-0.33379999999999999</c:v>
                </c:pt>
                <c:pt idx="13">
                  <c:v>-0.41339999999999999</c:v>
                </c:pt>
                <c:pt idx="14">
                  <c:v>-2.0409999999999999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27A9-40D9-B499-CBAE22844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005-4C06-B0BA-B5455CE53449}"/>
              </c:ext>
            </c:extLst>
          </c:dPt>
          <c:cat>
            <c:strRef>
              <c:f>'Sheet1'!$A$2:$A$21</c:f>
              <c:strCache>
                <c:ptCount val="20"/>
                <c:pt idx="0">
                  <c:v>Amarone Bar And Restau NN126BT</c:v>
                </c:pt>
                <c:pt idx="1">
                  <c:v>Rice Bowl NN126BT</c:v>
                </c:pt>
                <c:pt idx="2">
                  <c:v>Ganges 03 NN126ED</c:v>
                </c:pt>
                <c:pt idx="3">
                  <c:v>Bull NN126BT</c:v>
                </c:pt>
                <c:pt idx="4">
                  <c:v>Vault Cocktail Lou NN126EX</c:v>
                </c:pt>
                <c:pt idx="5">
                  <c:v>Ganges Takeaway 01 NN126ED</c:v>
                </c:pt>
                <c:pt idx="6">
                  <c:v>Plough Inn NN126BT</c:v>
                </c:pt>
                <c:pt idx="7">
                  <c:v>Watling St Village NN126BX</c:v>
                </c:pt>
                <c:pt idx="8">
                  <c:v>McDonalds NN126TQ</c:v>
                </c:pt>
                <c:pt idx="9">
                  <c:v>Monk &amp; Tipster NN126AF</c:v>
                </c:pt>
                <c:pt idx="10">
                  <c:v>Dna Steak Grill NN126BX</c:v>
                </c:pt>
                <c:pt idx="11">
                  <c:v>Monk Tipster NN126AF</c:v>
                </c:pt>
                <c:pt idx="12">
                  <c:v>Towcester Mill Brewery NN126YY</c:v>
                </c:pt>
                <c:pt idx="13">
                  <c:v>One Pound Baguettes NN126BX</c:v>
                </c:pt>
                <c:pt idx="14">
                  <c:v>Marlin Fish Bar NN126AG</c:v>
                </c:pt>
                <c:pt idx="15">
                  <c:v>Moghul Rooms NN126BX</c:v>
                </c:pt>
                <c:pt idx="16">
                  <c:v>Brave Old Oak NN126BT</c:v>
                </c:pt>
                <c:pt idx="17">
                  <c:v>Saracens Head Hotel (Towcester) NN126BX</c:v>
                </c:pt>
                <c:pt idx="18">
                  <c:v>Peacock NN126AG</c:v>
                </c:pt>
                <c:pt idx="19">
                  <c:v>McDonalds NN126DJ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3.3999999999999998E-3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2.9999999999999997E-4</c:v>
                </c:pt>
                <c:pt idx="6">
                  <c:v>2.92E-2</c:v>
                </c:pt>
                <c:pt idx="7">
                  <c:v>9.0700000000000003E-2</c:v>
                </c:pt>
                <c:pt idx="8">
                  <c:v>5.6000000000000001E-2</c:v>
                </c:pt>
                <c:pt idx="9">
                  <c:v>9.4000000000000004E-3</c:v>
                </c:pt>
                <c:pt idx="10">
                  <c:v>4.07E-2</c:v>
                </c:pt>
                <c:pt idx="11">
                  <c:v>0</c:v>
                </c:pt>
                <c:pt idx="12">
                  <c:v>5.8500000000000003E-2</c:v>
                </c:pt>
                <c:pt idx="13">
                  <c:v>6.1000000000000004E-3</c:v>
                </c:pt>
                <c:pt idx="14">
                  <c:v>3.0700000000000002E-2</c:v>
                </c:pt>
                <c:pt idx="15">
                  <c:v>4.9799999999999997E-2</c:v>
                </c:pt>
                <c:pt idx="16">
                  <c:v>5.2400000000000002E-2</c:v>
                </c:pt>
                <c:pt idx="17">
                  <c:v>0.1062</c:v>
                </c:pt>
                <c:pt idx="18">
                  <c:v>3.2599999999999997E-2</c:v>
                </c:pt>
                <c:pt idx="19">
                  <c:v>0.43340000000000001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05-4C06-B0BA-B5455CE534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Amarone Bar And Restau NN126BT</c:v>
                </c:pt>
                <c:pt idx="1">
                  <c:v>Rice Bowl NN126BT</c:v>
                </c:pt>
                <c:pt idx="2">
                  <c:v>Ganges 03 NN126ED</c:v>
                </c:pt>
                <c:pt idx="3">
                  <c:v>Bull NN126BT</c:v>
                </c:pt>
                <c:pt idx="4">
                  <c:v>Vault Cocktail Lou NN126EX</c:v>
                </c:pt>
                <c:pt idx="5">
                  <c:v>Ganges Takeaway 01 NN126ED</c:v>
                </c:pt>
                <c:pt idx="6">
                  <c:v>Plough Inn NN126BT</c:v>
                </c:pt>
                <c:pt idx="7">
                  <c:v>Watling St Village NN126BX</c:v>
                </c:pt>
                <c:pt idx="8">
                  <c:v>McDonalds NN126TQ</c:v>
                </c:pt>
                <c:pt idx="9">
                  <c:v>Monk &amp; Tipster NN126AF</c:v>
                </c:pt>
                <c:pt idx="10">
                  <c:v>Dna Steak Grill NN126BX</c:v>
                </c:pt>
                <c:pt idx="11">
                  <c:v>Monk Tipster NN126AF</c:v>
                </c:pt>
                <c:pt idx="12">
                  <c:v>Towcester Mill Brewery NN126YY</c:v>
                </c:pt>
                <c:pt idx="13">
                  <c:v>One Pound Baguettes NN126BX</c:v>
                </c:pt>
                <c:pt idx="14">
                  <c:v>Marlin Fish Bar NN126AG</c:v>
                </c:pt>
                <c:pt idx="15">
                  <c:v>Moghul Rooms NN126BX</c:v>
                </c:pt>
                <c:pt idx="16">
                  <c:v>Brave Old Oak NN126BT</c:v>
                </c:pt>
                <c:pt idx="17">
                  <c:v>Saracens Head Hotel (Towcester) NN126BX</c:v>
                </c:pt>
                <c:pt idx="18">
                  <c:v>Peacock NN126AG</c:v>
                </c:pt>
                <c:pt idx="19">
                  <c:v>McDonalds NN126DJ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4.53E-2</c:v>
                </c:pt>
                <c:pt idx="1">
                  <c:v>2.8799999999999999E-2</c:v>
                </c:pt>
                <c:pt idx="2">
                  <c:v>2.4400000000000002E-2</c:v>
                </c:pt>
                <c:pt idx="3">
                  <c:v>1.6199999999999999E-2</c:v>
                </c:pt>
                <c:pt idx="4">
                  <c:v>1.5599999999999999E-2</c:v>
                </c:pt>
                <c:pt idx="5">
                  <c:v>1.0800000000000001E-2</c:v>
                </c:pt>
                <c:pt idx="6">
                  <c:v>3.5499999999999997E-2</c:v>
                </c:pt>
                <c:pt idx="7">
                  <c:v>9.6500000000000002E-2</c:v>
                </c:pt>
                <c:pt idx="8">
                  <c:v>6.1600000000000002E-2</c:v>
                </c:pt>
                <c:pt idx="9">
                  <c:v>1.2800000000000001E-2</c:v>
                </c:pt>
                <c:pt idx="10">
                  <c:v>4.36E-2</c:v>
                </c:pt>
                <c:pt idx="11">
                  <c:v>2.8999999999999998E-3</c:v>
                </c:pt>
                <c:pt idx="12">
                  <c:v>6.0299999999999999E-2</c:v>
                </c:pt>
                <c:pt idx="13">
                  <c:v>7.3000000000000001E-3</c:v>
                </c:pt>
                <c:pt idx="14">
                  <c:v>2.7699999999999999E-2</c:v>
                </c:pt>
                <c:pt idx="15">
                  <c:v>3.5000000000000003E-2</c:v>
                </c:pt>
                <c:pt idx="16">
                  <c:v>3.7199999999999997E-2</c:v>
                </c:pt>
                <c:pt idx="17">
                  <c:v>8.3000000000000004E-2</c:v>
                </c:pt>
                <c:pt idx="18">
                  <c:v>7.6E-3</c:v>
                </c:pt>
                <c:pt idx="19">
                  <c:v>0.34689999999999999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05-4C06-B0BA-B5455CE53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Amarone Bar And Restau NN126BT</c:v>
                </c:pt>
                <c:pt idx="1">
                  <c:v>Rice Bowl NN126BT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4.53E-2</c:v>
                </c:pt>
                <c:pt idx="1">
                  <c:v>2.5399999999999999E-2</c:v>
                </c:pt>
                <c:pt idx="2">
                  <c:v>2.4400000000000002E-2</c:v>
                </c:pt>
                <c:pt idx="3">
                  <c:v>1.6199999999999999E-2</c:v>
                </c:pt>
                <c:pt idx="4">
                  <c:v>1.5599999999999999E-2</c:v>
                </c:pt>
                <c:pt idx="5">
                  <c:v>1.0500000000000001E-2</c:v>
                </c:pt>
                <c:pt idx="6">
                  <c:v>6.3E-3</c:v>
                </c:pt>
                <c:pt idx="7">
                  <c:v>5.7999999999999996E-3</c:v>
                </c:pt>
                <c:pt idx="8">
                  <c:v>5.5999999999999999E-3</c:v>
                </c:pt>
                <c:pt idx="9">
                  <c:v>3.3999999999999998E-3</c:v>
                </c:pt>
                <c:pt idx="10">
                  <c:v>2.8999999999999998E-3</c:v>
                </c:pt>
                <c:pt idx="11">
                  <c:v>2.8999999999999998E-3</c:v>
                </c:pt>
                <c:pt idx="12">
                  <c:v>1.8E-3</c:v>
                </c:pt>
                <c:pt idx="13">
                  <c:v>1.1999999999999999E-3</c:v>
                </c:pt>
                <c:pt idx="14">
                  <c:v>-3.0000000000000001E-3</c:v>
                </c:pt>
                <c:pt idx="15">
                  <c:v>-1.4800000000000001E-2</c:v>
                </c:pt>
                <c:pt idx="16">
                  <c:v>-1.52E-2</c:v>
                </c:pt>
                <c:pt idx="17">
                  <c:v>-2.3199999999999998E-2</c:v>
                </c:pt>
                <c:pt idx="18">
                  <c:v>-2.5000000000000001E-2</c:v>
                </c:pt>
                <c:pt idx="19">
                  <c:v>-8.6499999999999994E-2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9BE-410A-A3CD-5FC7E41373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2D3-445F-9B98-83780E3E9065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6.6900000000000001E-2</c:v>
                </c:pt>
                <c:pt idx="1">
                  <c:v>0.14779999999999999</c:v>
                </c:pt>
                <c:pt idx="2">
                  <c:v>0.23449999999999999</c:v>
                </c:pt>
                <c:pt idx="3">
                  <c:v>0.21840000000000001</c:v>
                </c:pt>
                <c:pt idx="4">
                  <c:v>0.18890000000000001</c:v>
                </c:pt>
                <c:pt idx="5">
                  <c:v>0.1082</c:v>
                </c:pt>
                <c:pt idx="6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D3-445F-9B98-83780E3E90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</c:v>
                </c:pt>
                <c:pt idx="1">
                  <c:v>0.1181</c:v>
                </c:pt>
                <c:pt idx="2">
                  <c:v>0.1542</c:v>
                </c:pt>
                <c:pt idx="3">
                  <c:v>0.61599999999999999</c:v>
                </c:pt>
                <c:pt idx="4">
                  <c:v>8.3099999999999993E-2</c:v>
                </c:pt>
                <c:pt idx="5">
                  <c:v>2.0400000000000001E-2</c:v>
                </c:pt>
                <c:pt idx="6">
                  <c:v>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D3-445F-9B98-83780E3E90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-6.6900000000000001E-2</c:v>
                </c:pt>
                <c:pt idx="1">
                  <c:v>-2.9700000000000001E-2</c:v>
                </c:pt>
                <c:pt idx="2">
                  <c:v>-8.0299999999999996E-2</c:v>
                </c:pt>
                <c:pt idx="3">
                  <c:v>0.39760000000000001</c:v>
                </c:pt>
                <c:pt idx="4">
                  <c:v>-0.10580000000000001</c:v>
                </c:pt>
                <c:pt idx="5">
                  <c:v>-8.7800000000000003E-2</c:v>
                </c:pt>
                <c:pt idx="6">
                  <c:v>-2.7099999999999999E-2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2A32-4790-911C-835476C3E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2.35E-2</c:v>
                </c:pt>
                <c:pt idx="1">
                  <c:v>-7.6E-3</c:v>
                </c:pt>
                <c:pt idx="2">
                  <c:v>1.2200000000000001E-2</c:v>
                </c:pt>
                <c:pt idx="3">
                  <c:v>-3.0999999999999999E-3</c:v>
                </c:pt>
                <c:pt idx="4">
                  <c:v>-3.7400000000000003E-2</c:v>
                </c:pt>
                <c:pt idx="5">
                  <c:v>1.5699999999999999E-2</c:v>
                </c:pt>
                <c:pt idx="6">
                  <c:v>-3.3E-3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A4AE-44E9-BD4D-FA9D3E163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9E2-447E-9B08-4619CCBD9C11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0.36520000000000002</c:v>
                </c:pt>
                <c:pt idx="1">
                  <c:v>0.47970000000000002</c:v>
                </c:pt>
                <c:pt idx="2">
                  <c:v>0.15490000000000001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E2-447E-9B08-4619CCBD9C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7.7799999999999994E-2</c:v>
                </c:pt>
                <c:pt idx="1">
                  <c:v>0.23080000000000001</c:v>
                </c:pt>
                <c:pt idx="2">
                  <c:v>0.69130000000000003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E2-447E-9B08-4619CCBD9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-0.28739999999999999</c:v>
                </c:pt>
                <c:pt idx="1">
                  <c:v>-0.24890000000000001</c:v>
                </c:pt>
                <c:pt idx="2">
                  <c:v>0.53639999999999999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C8F-4643-A6BA-CDDAF1C7F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DB9-4864-A187-AD320D684574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0.37840000000000001</c:v>
                </c:pt>
                <c:pt idx="1">
                  <c:v>0.62150000000000005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B9-4864-A187-AD320D6845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2.93E-2</c:v>
                </c:pt>
                <c:pt idx="1">
                  <c:v>0.97060000000000002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B9-4864-A187-AD320D684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-0.34910000000000002</c:v>
                </c:pt>
                <c:pt idx="1">
                  <c:v>0.34910000000000002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B02-4CC8-A20E-8581F8ACCB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5D9-4CD7-AD52-1164107CA355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0.13569999999999999</c:v>
                </c:pt>
                <c:pt idx="1">
                  <c:v>1.7500000000000002E-2</c:v>
                </c:pt>
                <c:pt idx="2">
                  <c:v>0.25159999999999999</c:v>
                </c:pt>
                <c:pt idx="3">
                  <c:v>2.8299999999999999E-2</c:v>
                </c:pt>
                <c:pt idx="4">
                  <c:v>8.8099999999999998E-2</c:v>
                </c:pt>
                <c:pt idx="5">
                  <c:v>0.1222</c:v>
                </c:pt>
                <c:pt idx="6">
                  <c:v>9.1200000000000003E-2</c:v>
                </c:pt>
                <c:pt idx="7">
                  <c:v>0.26490000000000002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D9-4CD7-AD52-1164107CA3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8.0000000000000002E-3</c:v>
                </c:pt>
                <c:pt idx="2">
                  <c:v>3.0599999999999999E-2</c:v>
                </c:pt>
                <c:pt idx="3">
                  <c:v>0.75409999999999999</c:v>
                </c:pt>
                <c:pt idx="4">
                  <c:v>2.8299999999999999E-2</c:v>
                </c:pt>
                <c:pt idx="5">
                  <c:v>0.13150000000000001</c:v>
                </c:pt>
                <c:pt idx="6">
                  <c:v>2.86E-2</c:v>
                </c:pt>
                <c:pt idx="7">
                  <c:v>1.8499999999999999E-2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D9-4CD7-AD52-1164107CA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-0.12770000000000001</c:v>
                </c:pt>
                <c:pt idx="2">
                  <c:v>-0.221</c:v>
                </c:pt>
                <c:pt idx="3">
                  <c:v>0.7258</c:v>
                </c:pt>
                <c:pt idx="4">
                  <c:v>-5.9799999999999999E-2</c:v>
                </c:pt>
                <c:pt idx="5">
                  <c:v>9.2999999999999992E-3</c:v>
                </c:pt>
                <c:pt idx="6">
                  <c:v>-6.2600000000000003E-2</c:v>
                </c:pt>
                <c:pt idx="7">
                  <c:v>-0.24640000000000001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30C-41B0-B200-F4D81BA62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F5E-41E0-8AC5-C715C7BC4378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0.2843</c:v>
                </c:pt>
                <c:pt idx="1">
                  <c:v>9.1700000000000004E-2</c:v>
                </c:pt>
                <c:pt idx="2">
                  <c:v>8.48E-2</c:v>
                </c:pt>
                <c:pt idx="3">
                  <c:v>0.1565</c:v>
                </c:pt>
                <c:pt idx="4">
                  <c:v>0.1154</c:v>
                </c:pt>
                <c:pt idx="5">
                  <c:v>0.10009999999999999</c:v>
                </c:pt>
                <c:pt idx="6">
                  <c:v>0.1668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5E-41E0-8AC5-C715C7BC43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0.73040000000000005</c:v>
                </c:pt>
                <c:pt idx="1">
                  <c:v>1.49E-2</c:v>
                </c:pt>
                <c:pt idx="2">
                  <c:v>3.6299999999999999E-2</c:v>
                </c:pt>
                <c:pt idx="3">
                  <c:v>4.99E-2</c:v>
                </c:pt>
                <c:pt idx="4">
                  <c:v>5.1200000000000002E-2</c:v>
                </c:pt>
                <c:pt idx="5">
                  <c:v>3.4000000000000002E-2</c:v>
                </c:pt>
                <c:pt idx="6">
                  <c:v>8.2900000000000001E-2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5E-41E0-8AC5-C715C7BC4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0.4461</c:v>
                </c:pt>
                <c:pt idx="1">
                  <c:v>-7.6799999999999993E-2</c:v>
                </c:pt>
                <c:pt idx="2">
                  <c:v>-4.8500000000000001E-2</c:v>
                </c:pt>
                <c:pt idx="3">
                  <c:v>-0.1066</c:v>
                </c:pt>
                <c:pt idx="4">
                  <c:v>-6.4199999999999993E-2</c:v>
                </c:pt>
                <c:pt idx="5">
                  <c:v>-6.6100000000000006E-2</c:v>
                </c:pt>
                <c:pt idx="6">
                  <c:v>-8.3900000000000002E-2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8BD-4BB1-B556-A2368959A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Towcester Mill Brewery NN126YY</c:v>
                </c:pt>
                <c:pt idx="1">
                  <c:v>Brave Old Oak NN126BT</c:v>
                </c:pt>
                <c:pt idx="2">
                  <c:v>Watling St Village NN126BX</c:v>
                </c:pt>
                <c:pt idx="3">
                  <c:v>Peacock NN126AG</c:v>
                </c:pt>
                <c:pt idx="4">
                  <c:v>McDonalds NN126DJ</c:v>
                </c:pt>
                <c:pt idx="5">
                  <c:v>Bull NN126BT</c:v>
                </c:pt>
                <c:pt idx="6">
                  <c:v>Saracens Head Hotel (Towcester) NN126BX</c:v>
                </c:pt>
                <c:pt idx="7">
                  <c:v>Plough Inn NN126BT</c:v>
                </c:pt>
                <c:pt idx="8">
                  <c:v>Monk &amp; Tipster NN126AF</c:v>
                </c:pt>
                <c:pt idx="9">
                  <c:v>Ganges 03 NN126ED</c:v>
                </c:pt>
                <c:pt idx="10">
                  <c:v>McDonalds NN126TQ</c:v>
                </c:pt>
                <c:pt idx="11">
                  <c:v>Moghul Rooms NN126BX</c:v>
                </c:pt>
                <c:pt idx="12">
                  <c:v>Rice Bowl NN126BT</c:v>
                </c:pt>
                <c:pt idx="13">
                  <c:v>Dna Steak Grill NN126BX</c:v>
                </c:pt>
                <c:pt idx="14">
                  <c:v>Vault Cocktail Lou NN126EX</c:v>
                </c:pt>
                <c:pt idx="15">
                  <c:v>Amarone Bar And Restau NN126BT</c:v>
                </c:pt>
                <c:pt idx="16">
                  <c:v>Monk Tipster NN126AF</c:v>
                </c:pt>
                <c:pt idx="17">
                  <c:v>Marlin Fish Bar NN126AG</c:v>
                </c:pt>
                <c:pt idx="18">
                  <c:v>Ganges Takeaway 01 NN126ED</c:v>
                </c:pt>
                <c:pt idx="19">
                  <c:v>One Pound Baguettes NN126BX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0.1414</c:v>
                </c:pt>
                <c:pt idx="1">
                  <c:v>0.13519999999999999</c:v>
                </c:pt>
                <c:pt idx="2">
                  <c:v>0.13120000000000001</c:v>
                </c:pt>
                <c:pt idx="3">
                  <c:v>9.4399999999999998E-2</c:v>
                </c:pt>
                <c:pt idx="4">
                  <c:v>8.43E-2</c:v>
                </c:pt>
                <c:pt idx="5">
                  <c:v>7.6399999999999996E-2</c:v>
                </c:pt>
                <c:pt idx="6">
                  <c:v>7.3200000000000001E-2</c:v>
                </c:pt>
                <c:pt idx="7">
                  <c:v>5.1999999999999998E-2</c:v>
                </c:pt>
                <c:pt idx="8">
                  <c:v>5.04E-2</c:v>
                </c:pt>
                <c:pt idx="9">
                  <c:v>2.7099999999999999E-2</c:v>
                </c:pt>
                <c:pt idx="10">
                  <c:v>1.9699999999999999E-2</c:v>
                </c:pt>
                <c:pt idx="11">
                  <c:v>1.55E-2</c:v>
                </c:pt>
                <c:pt idx="12">
                  <c:v>1.5299999999999999E-2</c:v>
                </c:pt>
                <c:pt idx="13">
                  <c:v>1.4999999999999999E-2</c:v>
                </c:pt>
                <c:pt idx="14">
                  <c:v>1.4E-2</c:v>
                </c:pt>
                <c:pt idx="15">
                  <c:v>1.35E-2</c:v>
                </c:pt>
                <c:pt idx="16">
                  <c:v>1.2E-2</c:v>
                </c:pt>
                <c:pt idx="17">
                  <c:v>1.09E-2</c:v>
                </c:pt>
                <c:pt idx="18">
                  <c:v>9.2999999999999992E-3</c:v>
                </c:pt>
                <c:pt idx="19">
                  <c:v>8.2000000000000007E-3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E0-4B05-9802-FE8919708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6AD-483E-B2A4-9E0F711BEDD5}"/>
              </c:ext>
            </c:extLst>
          </c:dPt>
          <c:cat>
            <c:strRef>
              <c:f>'Sheet1'!$A$2:$A$21</c:f>
              <c:strCache>
                <c:ptCount val="20"/>
                <c:pt idx="0">
                  <c:v>Bull NN126BT</c:v>
                </c:pt>
                <c:pt idx="1">
                  <c:v>Towcester Mill Brewery NN126YY</c:v>
                </c:pt>
                <c:pt idx="2">
                  <c:v>Ganges 03 NN126ED</c:v>
                </c:pt>
                <c:pt idx="3">
                  <c:v>Plough Inn NN126BT</c:v>
                </c:pt>
                <c:pt idx="4">
                  <c:v>Amarone Bar And Restau NN126BT</c:v>
                </c:pt>
                <c:pt idx="5">
                  <c:v>Vault Cocktail Lou NN126EX</c:v>
                </c:pt>
                <c:pt idx="6">
                  <c:v>Ganges Takeaway 01 NN126ED</c:v>
                </c:pt>
                <c:pt idx="7">
                  <c:v>Watling St Village NN126BX</c:v>
                </c:pt>
                <c:pt idx="8">
                  <c:v>Rice Bowl NN126BT</c:v>
                </c:pt>
                <c:pt idx="9">
                  <c:v>Monk Tipster NN126AF</c:v>
                </c:pt>
                <c:pt idx="10">
                  <c:v>Dna Steak Grill NN126BX</c:v>
                </c:pt>
                <c:pt idx="11">
                  <c:v>McDonalds NN126TQ</c:v>
                </c:pt>
                <c:pt idx="12">
                  <c:v>Monk &amp; Tipster NN126AF</c:v>
                </c:pt>
                <c:pt idx="13">
                  <c:v>One Pound Baguettes NN126BX</c:v>
                </c:pt>
                <c:pt idx="14">
                  <c:v>Marlin Fish Bar NN126AG</c:v>
                </c:pt>
                <c:pt idx="15">
                  <c:v>McDonalds NN126DJ</c:v>
                </c:pt>
                <c:pt idx="16">
                  <c:v>Moghul Rooms NN126BX</c:v>
                </c:pt>
                <c:pt idx="17">
                  <c:v>Saracens Head Hotel (Towcester) NN126BX</c:v>
                </c:pt>
                <c:pt idx="18">
                  <c:v>Brave Old Oak NN126BT</c:v>
                </c:pt>
                <c:pt idx="19">
                  <c:v>Peacock NN126AG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8.0500000000000002E-2</c:v>
                </c:pt>
                <c:pt idx="2">
                  <c:v>0</c:v>
                </c:pt>
                <c:pt idx="3">
                  <c:v>2.9899999999999999E-2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0.1139</c:v>
                </c:pt>
                <c:pt idx="8">
                  <c:v>2.8E-3</c:v>
                </c:pt>
                <c:pt idx="9">
                  <c:v>0</c:v>
                </c:pt>
                <c:pt idx="10">
                  <c:v>1.46E-2</c:v>
                </c:pt>
                <c:pt idx="11">
                  <c:v>2.76E-2</c:v>
                </c:pt>
                <c:pt idx="12">
                  <c:v>3.78E-2</c:v>
                </c:pt>
                <c:pt idx="13">
                  <c:v>5.0000000000000001E-3</c:v>
                </c:pt>
                <c:pt idx="14">
                  <c:v>1.5900000000000001E-2</c:v>
                </c:pt>
                <c:pt idx="15">
                  <c:v>0.1502</c:v>
                </c:pt>
                <c:pt idx="16">
                  <c:v>3.56E-2</c:v>
                </c:pt>
                <c:pt idx="17">
                  <c:v>0.1376</c:v>
                </c:pt>
                <c:pt idx="18">
                  <c:v>0.1595</c:v>
                </c:pt>
                <c:pt idx="19">
                  <c:v>0.1885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AD-483E-B2A4-9E0F711BED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Bull NN126BT</c:v>
                </c:pt>
                <c:pt idx="1">
                  <c:v>Towcester Mill Brewery NN126YY</c:v>
                </c:pt>
                <c:pt idx="2">
                  <c:v>Ganges 03 NN126ED</c:v>
                </c:pt>
                <c:pt idx="3">
                  <c:v>Plough Inn NN126BT</c:v>
                </c:pt>
                <c:pt idx="4">
                  <c:v>Amarone Bar And Restau NN126BT</c:v>
                </c:pt>
                <c:pt idx="5">
                  <c:v>Vault Cocktail Lou NN126EX</c:v>
                </c:pt>
                <c:pt idx="6">
                  <c:v>Ganges Takeaway 01 NN126ED</c:v>
                </c:pt>
                <c:pt idx="7">
                  <c:v>Watling St Village NN126BX</c:v>
                </c:pt>
                <c:pt idx="8">
                  <c:v>Rice Bowl NN126BT</c:v>
                </c:pt>
                <c:pt idx="9">
                  <c:v>Monk Tipster NN126AF</c:v>
                </c:pt>
                <c:pt idx="10">
                  <c:v>Dna Steak Grill NN126BX</c:v>
                </c:pt>
                <c:pt idx="11">
                  <c:v>McDonalds NN126TQ</c:v>
                </c:pt>
                <c:pt idx="12">
                  <c:v>Monk &amp; Tipster NN126AF</c:v>
                </c:pt>
                <c:pt idx="13">
                  <c:v>One Pound Baguettes NN126BX</c:v>
                </c:pt>
                <c:pt idx="14">
                  <c:v>Marlin Fish Bar NN126AG</c:v>
                </c:pt>
                <c:pt idx="15">
                  <c:v>McDonalds NN126DJ</c:v>
                </c:pt>
                <c:pt idx="16">
                  <c:v>Moghul Rooms NN126BX</c:v>
                </c:pt>
                <c:pt idx="17">
                  <c:v>Saracens Head Hotel (Towcester) NN126BX</c:v>
                </c:pt>
                <c:pt idx="18">
                  <c:v>Brave Old Oak NN126BT</c:v>
                </c:pt>
                <c:pt idx="19">
                  <c:v>Peacock NN126AG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5.4300000000000001E-2</c:v>
                </c:pt>
                <c:pt idx="1">
                  <c:v>0.1242</c:v>
                </c:pt>
                <c:pt idx="2">
                  <c:v>3.1699999999999999E-2</c:v>
                </c:pt>
                <c:pt idx="3">
                  <c:v>5.3199999999999997E-2</c:v>
                </c:pt>
                <c:pt idx="4">
                  <c:v>1.67E-2</c:v>
                </c:pt>
                <c:pt idx="5">
                  <c:v>1.6400000000000001E-2</c:v>
                </c:pt>
                <c:pt idx="6">
                  <c:v>1.4E-2</c:v>
                </c:pt>
                <c:pt idx="7">
                  <c:v>0.12659999999999999</c:v>
                </c:pt>
                <c:pt idx="8">
                  <c:v>1.3299999999999999E-2</c:v>
                </c:pt>
                <c:pt idx="9">
                  <c:v>1.03E-2</c:v>
                </c:pt>
                <c:pt idx="10">
                  <c:v>2.3900000000000001E-2</c:v>
                </c:pt>
                <c:pt idx="11">
                  <c:v>3.49E-2</c:v>
                </c:pt>
                <c:pt idx="12">
                  <c:v>4.24E-2</c:v>
                </c:pt>
                <c:pt idx="13">
                  <c:v>6.6E-3</c:v>
                </c:pt>
                <c:pt idx="14">
                  <c:v>1.52E-2</c:v>
                </c:pt>
                <c:pt idx="15">
                  <c:v>0.13900000000000001</c:v>
                </c:pt>
                <c:pt idx="16">
                  <c:v>2.1100000000000001E-2</c:v>
                </c:pt>
                <c:pt idx="17">
                  <c:v>9.3899999999999997E-2</c:v>
                </c:pt>
                <c:pt idx="18">
                  <c:v>0.1017</c:v>
                </c:pt>
                <c:pt idx="19">
                  <c:v>5.96E-2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AD-483E-B2A4-9E0F711BE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Bull NN126BT</c:v>
                </c:pt>
                <c:pt idx="1">
                  <c:v>Towcester Mill Brewery NN126YY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5.4300000000000001E-2</c:v>
                </c:pt>
                <c:pt idx="1">
                  <c:v>4.3700000000000003E-2</c:v>
                </c:pt>
                <c:pt idx="2">
                  <c:v>3.1699999999999999E-2</c:v>
                </c:pt>
                <c:pt idx="3">
                  <c:v>2.3300000000000001E-2</c:v>
                </c:pt>
                <c:pt idx="4">
                  <c:v>1.67E-2</c:v>
                </c:pt>
                <c:pt idx="5">
                  <c:v>1.6400000000000001E-2</c:v>
                </c:pt>
                <c:pt idx="6">
                  <c:v>1.4E-2</c:v>
                </c:pt>
                <c:pt idx="7">
                  <c:v>1.2699999999999999E-2</c:v>
                </c:pt>
                <c:pt idx="8">
                  <c:v>1.0500000000000001E-2</c:v>
                </c:pt>
                <c:pt idx="9">
                  <c:v>1.03E-2</c:v>
                </c:pt>
                <c:pt idx="10">
                  <c:v>9.2999999999999992E-3</c:v>
                </c:pt>
                <c:pt idx="11">
                  <c:v>7.3000000000000001E-3</c:v>
                </c:pt>
                <c:pt idx="12">
                  <c:v>4.5999999999999999E-3</c:v>
                </c:pt>
                <c:pt idx="13">
                  <c:v>1.6000000000000001E-3</c:v>
                </c:pt>
                <c:pt idx="14">
                  <c:v>-6.9999999999999999E-4</c:v>
                </c:pt>
                <c:pt idx="15">
                  <c:v>-1.12E-2</c:v>
                </c:pt>
                <c:pt idx="16">
                  <c:v>-1.4500000000000001E-2</c:v>
                </c:pt>
                <c:pt idx="17">
                  <c:v>-4.3700000000000003E-2</c:v>
                </c:pt>
                <c:pt idx="18">
                  <c:v>-5.7799999999999997E-2</c:v>
                </c:pt>
                <c:pt idx="19">
                  <c:v>-0.12889999999999999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F6E-4DE2-B888-26942F25C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-0.129406901943561</c:v>
                </c:pt>
                <c:pt idx="1">
                  <c:v>-0.22638767938807799</c:v>
                </c:pt>
                <c:pt idx="2">
                  <c:v>0.67106508870628501</c:v>
                </c:pt>
                <c:pt idx="3">
                  <c:v>0.26067197022526301</c:v>
                </c:pt>
                <c:pt idx="4">
                  <c:v>-0.100616770405787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0-4F02-B31D-5E53A9906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30-4F02-B31D-5E53A99061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30-4F02-B31D-5E53A9906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Peacock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8.0000000000000002E-3</c:v>
                </c:pt>
                <c:pt idx="1">
                  <c:v>0</c:v>
                </c:pt>
                <c:pt idx="2">
                  <c:v>3.0599999999999999E-2</c:v>
                </c:pt>
                <c:pt idx="3">
                  <c:v>0.75409999999999999</c:v>
                </c:pt>
                <c:pt idx="4">
                  <c:v>2.8299999999999999E-2</c:v>
                </c:pt>
                <c:pt idx="5">
                  <c:v>0.13150000000000001</c:v>
                </c:pt>
                <c:pt idx="6">
                  <c:v>2.86E-2</c:v>
                </c:pt>
                <c:pt idx="7">
                  <c:v>1.8499999999999999E-2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8-4C46-9AB2-B03E65B40F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0.13569999999999999</c:v>
                </c:pt>
                <c:pt idx="1">
                  <c:v>1.7500000000000002E-2</c:v>
                </c:pt>
                <c:pt idx="2">
                  <c:v>0.25159999999999999</c:v>
                </c:pt>
                <c:pt idx="3">
                  <c:v>2.8299999999999999E-2</c:v>
                </c:pt>
                <c:pt idx="4">
                  <c:v>8.8099999999999998E-2</c:v>
                </c:pt>
                <c:pt idx="5">
                  <c:v>0.1222</c:v>
                </c:pt>
                <c:pt idx="6">
                  <c:v>9.1200000000000003E-2</c:v>
                </c:pt>
                <c:pt idx="7">
                  <c:v>0.26490000000000002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8-4C46-9AB2-B03E65B40F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8.9099999999999999E-2</c:v>
                </c:pt>
                <c:pt idx="1">
                  <c:v>6.0600000000000001E-2</c:v>
                </c:pt>
                <c:pt idx="2">
                  <c:v>0.28649999999999998</c:v>
                </c:pt>
                <c:pt idx="3">
                  <c:v>0.1134</c:v>
                </c:pt>
                <c:pt idx="4">
                  <c:v>0.113</c:v>
                </c:pt>
                <c:pt idx="5">
                  <c:v>0.1103</c:v>
                </c:pt>
                <c:pt idx="6">
                  <c:v>7.0300000000000001E-2</c:v>
                </c:pt>
                <c:pt idx="7">
                  <c:v>0.15640000000000001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88-4C46-9AB2-B03E65B40F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F60-4B83-A833-43FD45661DE6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0.67559999999999998</c:v>
                </c:pt>
                <c:pt idx="1">
                  <c:v>0.2019</c:v>
                </c:pt>
                <c:pt idx="2">
                  <c:v>4.9599999999999998E-2</c:v>
                </c:pt>
                <c:pt idx="3">
                  <c:v>3.49E-2</c:v>
                </c:pt>
                <c:pt idx="4">
                  <c:v>3.7699999999999997E-2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60-4B83-A833-43FD45661D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Peacock NN126AG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0.52349999999999997</c:v>
                </c:pt>
                <c:pt idx="1">
                  <c:v>0.25940000000000002</c:v>
                </c:pt>
                <c:pt idx="2">
                  <c:v>8.4900000000000003E-2</c:v>
                </c:pt>
                <c:pt idx="3">
                  <c:v>5.1799999999999999E-2</c:v>
                </c:pt>
                <c:pt idx="4">
                  <c:v>8.0100000000000005E-2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60-4B83-A833-43FD45661D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-0.15210000000000001</c:v>
                </c:pt>
                <c:pt idx="1">
                  <c:v>5.7500000000000002E-2</c:v>
                </c:pt>
                <c:pt idx="2">
                  <c:v>3.5299999999999998E-2</c:v>
                </c:pt>
                <c:pt idx="3">
                  <c:v>1.6899999999999998E-2</c:v>
                </c:pt>
                <c:pt idx="4">
                  <c:v>4.24E-2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4DF-4FEA-8E17-529322351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824-4293-8F3A-5188DAAEFAAB}"/>
              </c:ext>
            </c:extLst>
          </c:dPt>
          <c:cat>
            <c:strRef>
              <c:f>'Sheet1'!$A$2:$A$16</c:f>
              <c:strCache>
                <c:ptCount val="15"/>
                <c:pt idx="0">
                  <c:v>Dna Steak Grill NN126BX</c:v>
                </c:pt>
                <c:pt idx="1">
                  <c:v>Rice Bowl NN126BT</c:v>
                </c:pt>
                <c:pt idx="2">
                  <c:v>Monk &amp; Tipster NN126AF</c:v>
                </c:pt>
                <c:pt idx="3">
                  <c:v>Moghul Rooms NN126BX</c:v>
                </c:pt>
                <c:pt idx="4">
                  <c:v>McDonalds NN126TQ</c:v>
                </c:pt>
                <c:pt idx="5">
                  <c:v>Marlin Fish Bar NN126AG</c:v>
                </c:pt>
                <c:pt idx="6">
                  <c:v>Plough Inn NN126BT</c:v>
                </c:pt>
                <c:pt idx="7">
                  <c:v>McDonalds NN126DJ</c:v>
                </c:pt>
                <c:pt idx="8">
                  <c:v>One Pound Baguettes NN126BX</c:v>
                </c:pt>
                <c:pt idx="9">
                  <c:v>Brave Old Oak NN126BT</c:v>
                </c:pt>
                <c:pt idx="10">
                  <c:v>Towcester Mill Brewery NN126YY</c:v>
                </c:pt>
                <c:pt idx="11">
                  <c:v>Saracens Head Hotel (Towcester) NN126BX</c:v>
                </c:pt>
                <c:pt idx="12">
                  <c:v>Watling St Village NN126BX</c:v>
                </c:pt>
                <c:pt idx="13">
                  <c:v>Ganges Takeaway 01 NN126ED</c:v>
                </c:pt>
                <c:pt idx="14">
                  <c:v>Peacock NN126AG</c:v>
                </c:pt>
              </c:strCache>
            </c:strRef>
          </c:cat>
          <c:val>
            <c:numRef>
              <c:f>'Sheet1'!$B$2:$B$16</c:f>
              <c:numCache>
                <c:formatCode>General</c:formatCode>
                <c:ptCount val="15"/>
                <c:pt idx="0">
                  <c:v>77.249099999999999</c:v>
                </c:pt>
                <c:pt idx="1">
                  <c:v>32.256599999999999</c:v>
                </c:pt>
                <c:pt idx="2">
                  <c:v>7.9683000000000002</c:v>
                </c:pt>
                <c:pt idx="3">
                  <c:v>57.470199999999998</c:v>
                </c:pt>
                <c:pt idx="4">
                  <c:v>10.708299999999999</c:v>
                </c:pt>
                <c:pt idx="5">
                  <c:v>18.095800000000001</c:v>
                </c:pt>
                <c:pt idx="6">
                  <c:v>14.8109</c:v>
                </c:pt>
                <c:pt idx="7">
                  <c:v>10.281000000000001</c:v>
                </c:pt>
                <c:pt idx="8">
                  <c:v>5.8513000000000002</c:v>
                </c:pt>
                <c:pt idx="9">
                  <c:v>9.9178999999999995</c:v>
                </c:pt>
                <c:pt idx="10">
                  <c:v>9.8133999999999997</c:v>
                </c:pt>
                <c:pt idx="11">
                  <c:v>18.46</c:v>
                </c:pt>
                <c:pt idx="12">
                  <c:v>14.0725</c:v>
                </c:pt>
                <c:pt idx="13">
                  <c:v>42.423299999999998</c:v>
                </c:pt>
                <c:pt idx="14">
                  <c:v>9.8181999999999992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24-4293-8F3A-5188DAAEFA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'Sheet1'!$A$2:$A$16</c:f>
              <c:strCache>
                <c:ptCount val="15"/>
                <c:pt idx="0">
                  <c:v>Dna Steak Grill NN126BX</c:v>
                </c:pt>
                <c:pt idx="1">
                  <c:v>Rice Bowl NN126BT</c:v>
                </c:pt>
                <c:pt idx="2">
                  <c:v>Monk &amp; Tipster NN126AF</c:v>
                </c:pt>
                <c:pt idx="3">
                  <c:v>Moghul Rooms NN126BX</c:v>
                </c:pt>
                <c:pt idx="4">
                  <c:v>McDonalds NN126TQ</c:v>
                </c:pt>
                <c:pt idx="5">
                  <c:v>Marlin Fish Bar NN126AG</c:v>
                </c:pt>
                <c:pt idx="6">
                  <c:v>Plough Inn NN126BT</c:v>
                </c:pt>
                <c:pt idx="7">
                  <c:v>McDonalds NN126DJ</c:v>
                </c:pt>
                <c:pt idx="8">
                  <c:v>One Pound Baguettes NN126BX</c:v>
                </c:pt>
                <c:pt idx="9">
                  <c:v>Brave Old Oak NN126BT</c:v>
                </c:pt>
                <c:pt idx="10">
                  <c:v>Towcester Mill Brewery NN126YY</c:v>
                </c:pt>
                <c:pt idx="11">
                  <c:v>Saracens Head Hotel (Towcester) NN126BX</c:v>
                </c:pt>
                <c:pt idx="12">
                  <c:v>Watling St Village NN126BX</c:v>
                </c:pt>
                <c:pt idx="13">
                  <c:v>Ganges Takeaway 01 NN126ED</c:v>
                </c:pt>
                <c:pt idx="14">
                  <c:v>Peacock NN126AG</c:v>
                </c:pt>
              </c:strCache>
            </c:strRef>
          </c:cat>
          <c:val>
            <c:numRef>
              <c:f>'Sheet1'!$C$2:$C$16</c:f>
              <c:numCache>
                <c:formatCode>General</c:formatCode>
                <c:ptCount val="15"/>
                <c:pt idx="0">
                  <c:v>93.526899999999998</c:v>
                </c:pt>
                <c:pt idx="1">
                  <c:v>42.577500000000001</c:v>
                </c:pt>
                <c:pt idx="2">
                  <c:v>11.755800000000001</c:v>
                </c:pt>
                <c:pt idx="3">
                  <c:v>60.331200000000003</c:v>
                </c:pt>
                <c:pt idx="4">
                  <c:v>12.5436</c:v>
                </c:pt>
                <c:pt idx="5">
                  <c:v>19.736499999999999</c:v>
                </c:pt>
                <c:pt idx="6">
                  <c:v>16.407499999999999</c:v>
                </c:pt>
                <c:pt idx="7">
                  <c:v>11.7264</c:v>
                </c:pt>
                <c:pt idx="8">
                  <c:v>6.9170999999999996</c:v>
                </c:pt>
                <c:pt idx="9">
                  <c:v>10.705399999999999</c:v>
                </c:pt>
                <c:pt idx="10">
                  <c:v>10.4229</c:v>
                </c:pt>
                <c:pt idx="11">
                  <c:v>19.0244</c:v>
                </c:pt>
                <c:pt idx="12">
                  <c:v>13.7387</c:v>
                </c:pt>
                <c:pt idx="13">
                  <c:v>42.009900000000002</c:v>
                </c:pt>
                <c:pt idx="14">
                  <c:v>7.7771999999999997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24-4293-8F3A-5188DAAEF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NN126BX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Watling St Village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63.77%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On A Budget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£7.78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Anglia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97.07%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Northampton(13.14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East Midlands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Northampton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NN126AG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3335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Peacock NN126AG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NN126YY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Towcester Mill Brewery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Brave Old Oak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NN126BT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Low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69.13%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61.61%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45 to 54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25.73%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Marstons Community Wet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1630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38213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Peacock NN126AG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17655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63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Peacock NN126AG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Peacock NN126AG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63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Peacock NN126AG,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Peacock NN126AG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Peacock NN126AG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Peacock NN126AG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£1.13M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£8.37M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£14.09M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£16.11M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64102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Peacock NN126AG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£11500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Peacock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0.80%</a:t>
                      </a:r>
                    </a:p>
                  </a:txBody>
                  <a:tcPr horzOverflow="overflow">
                    <a:solidFill>
                      <a:srgbClr val="5A8AC6">
                        <a:alpha val="78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3.06%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75.41%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2.83%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13.15%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3631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13.57%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1.75%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25.16%</a:t>
                      </a:r>
                    </a:p>
                  </a:txBody>
                  <a:tcPr horzOverflow="overflow">
                    <a:solidFill>
                      <a:srgbClr val="F8696B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8.81%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12.22%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9.12%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26.49%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95043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6.06%</a:t>
                      </a:r>
                    </a:p>
                  </a:txBody>
                  <a:tcPr horzOverflow="overflow">
                    <a:solidFill>
                      <a:srgbClr val="5A8AC6">
                        <a:alpha val="35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11.30%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11.03%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15.64%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Peacock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-12.77%</a:t>
                      </a:r>
                    </a:p>
                  </a:txBody>
                  <a:tcPr horzOverflow="overflow">
                    <a:solidFill>
                      <a:srgbClr val="C04242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-22.10%</a:t>
                      </a:r>
                    </a:p>
                  </a:txBody>
                  <a:tcPr horzOverflow="overflow">
                    <a:solidFill>
                      <a:srgbClr val="C04242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72.58%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-5.98%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0.93%</a:t>
                      </a:r>
                    </a:p>
                  </a:txBody>
                  <a:tcPr horzOverflow="overflow">
                    <a:solidFill>
                      <a:srgbClr val="C04242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-6.26%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-24.64%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Peacock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-8.11%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-25.59%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64.07%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-8.47%</a:t>
                      </a:r>
                    </a:p>
                  </a:txBody>
                  <a:tcPr horzOverflow="overflow">
                    <a:solidFill>
                      <a:srgbClr val="C042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2.12%</a:t>
                      </a:r>
                    </a:p>
                  </a:txBody>
                  <a:tcPr horzOverflow="overflow">
                    <a:solidFill>
                      <a:srgbClr val="C04242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-4.17%</a:t>
                      </a:r>
                    </a:p>
                  </a:txBody>
                  <a:tcPr horzOverflow="overflow">
                    <a:solidFill>
                      <a:srgbClr val="C04242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-13.79%</a:t>
                      </a:r>
                    </a:p>
                  </a:txBody>
                  <a:tcPr horzOverflow="overflow">
                    <a:solidFill>
                      <a:srgbClr val="C04242">
                        <a:alpha val="8705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4.66%</a:t>
                      </a:r>
                    </a:p>
                  </a:txBody>
                  <a:tcPr horzOverflow="overflow">
                    <a:solidFill>
                      <a:srgbClr val="4FC0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-4.31%</a:t>
                      </a:r>
                    </a:p>
                  </a:txBody>
                  <a:tcPr horzOverflow="overflow">
                    <a:solidFill>
                      <a:srgbClr val="C04242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-3.49%</a:t>
                      </a:r>
                    </a:p>
                  </a:txBody>
                  <a:tcPr horzOverflow="overflow">
                    <a:solidFill>
                      <a:srgbClr val="C04242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-8.51%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-2.49%</a:t>
                      </a:r>
                    </a:p>
                  </a:txBody>
                  <a:tcPr horzOverflow="overflow">
                    <a:solidFill>
                      <a:srgbClr val="C04242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1.19%</a:t>
                      </a:r>
                    </a:p>
                  </a:txBody>
                  <a:tcPr horzOverflow="overflow">
                    <a:solidFill>
                      <a:srgbClr val="4FC04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2.09%</a:t>
                      </a:r>
                    </a:p>
                  </a:txBody>
                  <a:tcPr horzOverflow="overflow">
                    <a:solidFill>
                      <a:srgbClr val="4FC0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10.85%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Towcester Mill Brewery NN126YY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5.89%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29.81%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1.01%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21.52%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7.60%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8.89%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24.68%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Brave Old Oak NN126BT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29.97%</a:t>
                      </a:r>
                    </a:p>
                  </a:txBody>
                  <a:tcPr horzOverflow="overflow">
                    <a:solidFill>
                      <a:srgbClr val="F8696B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33.83%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19.73%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6.74%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2.68%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Watling St Village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6.98%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2.42%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25.33%</a:t>
                      </a:r>
                    </a:p>
                  </a:txBody>
                  <a:tcPr horzOverflow="overflow">
                    <a:solidFill>
                      <a:srgbClr val="F8696B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8.94%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12.79%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15.08%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26.13%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Peacock NN126AG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3.06%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75.41%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13.15%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2.86%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McDonalds NN126DJ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2073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21.43%</a:t>
                      </a:r>
                    </a:p>
                  </a:txBody>
                  <a:tcPr horzOverflow="overflow">
                    <a:solidFill>
                      <a:srgbClr val="F8696B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2.23%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18.27%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6.16%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18.18%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10.16%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21.92%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Bull NN126BT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47.31%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2.49%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20.75%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10.68%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Saracens Head Hotel (Towcester)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17.68%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39.93%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3.00%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4.61%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7.32%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3.75%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22.30%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Plough Inn NN126BT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1.65%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43.18%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4.80%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6.30%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17.68%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25.15%</a:t>
                      </a:r>
                    </a:p>
                  </a:txBody>
                  <a:tcPr horzOverflow="overflow">
                    <a:solidFill>
                      <a:srgbClr val="F8696B">
                        <a:alpha val="5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Monk &amp; Tipster NN126AF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1.41%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24.34%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4.52%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6.87%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20.42%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23.59%</a:t>
                      </a:r>
                    </a:p>
                  </a:txBody>
                  <a:tcPr horzOverflow="overflow">
                    <a:solidFill>
                      <a:srgbClr val="F8696B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16.05%</a:t>
                      </a:r>
                    </a:p>
                  </a:txBody>
                  <a:tcPr horzOverflow="overflow">
                    <a:solidFill>
                      <a:srgbClr val="F8696B">
                        <a:alpha val="6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Ganges 03 NN126ED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8.04%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31.03%</a:t>
                      </a:r>
                    </a:p>
                  </a:txBody>
                  <a:tcPr horzOverflow="overflow">
                    <a:solidFill>
                      <a:srgbClr val="F8696B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9.81%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15.98%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1.73%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32.23%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McDonalds NN126TQ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29.94%</a:t>
                      </a:r>
                    </a:p>
                  </a:txBody>
                  <a:tcPr horzOverflow="overflow">
                    <a:solidFill>
                      <a:srgbClr val="F8696B">
                        <a:alpha val="9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0.99%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12.53%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1.27%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33.14%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5.39%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15.89%</a:t>
                      </a:r>
                    </a:p>
                  </a:txBody>
                  <a:tcPr horzOverflow="overflow">
                    <a:solidFill>
                      <a:srgbClr val="5A8AC6">
                        <a:alpha val="5294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Moghul Rooms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1.62%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20.61%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1.28%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40.79%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5.19%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5.59%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24.88%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Rice Bowl NN126BT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9.56%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18.52%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0.82%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6.64%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13.19%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9.77%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41.44%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Dna Steak Grill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6.81%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21.32%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3.04%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12.84%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6.26%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8.01%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41.69%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Vault Cocktail Lou NN126EX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3.59%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17.79%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15.56%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8.61%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6.51%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42.62%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Amarone Bar And Restau NN126BT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6.07%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1.66%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18.62%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10.32%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3.65%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54.04%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Monk Tipster NN126AF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20.76%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18.07%</a:t>
                      </a:r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20.02%</a:t>
                      </a:r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0.72%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24.92%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14.24%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1.24%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Marlin Fish Bar NN126AG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19.80%</a:t>
                      </a:r>
                    </a:p>
                  </a:txBody>
                  <a:tcPr horzOverflow="overflow">
                    <a:solidFill>
                      <a:srgbClr val="F8696B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25.66%</a:t>
                      </a:r>
                    </a:p>
                  </a:txBody>
                  <a:tcPr horzOverflow="overflow">
                    <a:solidFill>
                      <a:srgbClr val="F8696B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2.25%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11.76%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6.51%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30.08%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Ganges Takeaway 01 NN126ED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23.51%</a:t>
                      </a:r>
                    </a:p>
                  </a:txBody>
                  <a:tcPr horzOverflow="overflow">
                    <a:solidFill>
                      <a:srgbClr val="F8696B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33.23%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5.73%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5.97%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15.24%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4.78%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11.50%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One Pound Baguettes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13.08%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12.22%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26.01%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3.70%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10.69%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19.94%</a:t>
                      </a:r>
                    </a:p>
                  </a:txBody>
                  <a:tcPr horzOverflow="overflow">
                    <a:solidFill>
                      <a:srgbClr val="F8696B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13.46%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Dominos Towcester NN126EX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41.74%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18.87%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8.78%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10.00%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13.82%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Folly NN126LB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6.79%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21.77%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3.16%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5.92%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14.43%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5.50%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42.39%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Olive Tree Towcester NN126AJ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10.99%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4.44%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13.40%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3.40%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9.10%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5.63%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49.96%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Have I Got Brews for you NN126BX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30.88%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12.40%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18.75%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8.07%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11.07%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17.25%</a:t>
                      </a:r>
                    </a:p>
                  </a:txBody>
                  <a:tcPr horzOverflow="overflow">
                    <a:solidFill>
                      <a:srgbClr val="F8696B">
                        <a:alpha val="5607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Dil Raj NN126AG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17.39%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14.99%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10.72%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14.01%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7.64%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35.22%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Peacock NN126AG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38213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Peacock NN126AG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Peacock NN126AG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38213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Peacock NN126AG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Peacock NN126AG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18155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Peacock NN126AG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16011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Peacock NN126AG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17667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63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Peacock NN126AG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Peacock NN126AG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Peacock NN126AG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38213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212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2003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2026-07-27T10:51:29Z</dcterms:modified>
</cp:coreProperties>
</file>