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74" d="100"/>
          <a:sy n="74" d="100"/>
        </p:scale>
        <p:origin x="43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B3-4716-91BD-628DA7F68EA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6.8900000000000003E-2</c:v>
                </c:pt>
                <c:pt idx="1">
                  <c:v>5.62E-2</c:v>
                </c:pt>
                <c:pt idx="2">
                  <c:v>8.7400000000000005E-2</c:v>
                </c:pt>
                <c:pt idx="3">
                  <c:v>0.1095</c:v>
                </c:pt>
                <c:pt idx="4">
                  <c:v>0.25090000000000001</c:v>
                </c:pt>
                <c:pt idx="5">
                  <c:v>0.24709999999999999</c:v>
                </c:pt>
                <c:pt idx="6">
                  <c:v>0.1797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3-4716-91BD-628DA7F68E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Tavern CH65LQ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6.4899999999999999E-2</c:v>
                </c:pt>
                <c:pt idx="1">
                  <c:v>5.1499999999999997E-2</c:v>
                </c:pt>
                <c:pt idx="2">
                  <c:v>5.2400000000000002E-2</c:v>
                </c:pt>
                <c:pt idx="3">
                  <c:v>8.3699999999999997E-2</c:v>
                </c:pt>
                <c:pt idx="4">
                  <c:v>0.27160000000000001</c:v>
                </c:pt>
                <c:pt idx="5">
                  <c:v>0.31480000000000002</c:v>
                </c:pt>
                <c:pt idx="6">
                  <c:v>0.16070000000000001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3-4716-91BD-628DA7F68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Coach &amp; Horses CH65QG</c:v>
                </c:pt>
                <c:pt idx="1">
                  <c:v>Dee Flint CH65NR</c:v>
                </c:pt>
              </c:strCache>
            </c:strRef>
          </c:cat>
          <c:val>
            <c:numRef>
              <c:f>'Sheet1'!$D$2:$D$7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849-4FD9-A666-85679CBDD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1E-44CE-96B1-F0B71DF5E637}"/>
              </c:ext>
            </c:extLst>
          </c:dPt>
          <c:cat>
            <c:strRef>
              <c:f>'Sheet1'!$A$2:$A$7</c:f>
              <c:strCache>
                <c:ptCount val="6"/>
                <c:pt idx="0">
                  <c:v>Coach &amp; Horses CH65QG</c:v>
                </c:pt>
                <c:pt idx="1">
                  <c:v>Dee Flint CH65NR</c:v>
                </c:pt>
                <c:pt idx="2">
                  <c:v>Mill Tavern CH65LQ</c:v>
                </c:pt>
                <c:pt idx="3">
                  <c:v>Boot Inn CH76BQ</c:v>
                </c:pt>
                <c:pt idx="4">
                  <c:v>Britannia Inn (Halkyn) CH88BY</c:v>
                </c:pt>
                <c:pt idx="5">
                  <c:v>George &amp; Dragon CH65AE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0.13389999999999999</c:v>
                </c:pt>
                <c:pt idx="1">
                  <c:v>6.8900000000000003E-2</c:v>
                </c:pt>
                <c:pt idx="2">
                  <c:v>0.1933</c:v>
                </c:pt>
                <c:pt idx="3">
                  <c:v>0.28699999999999998</c:v>
                </c:pt>
                <c:pt idx="4">
                  <c:v>0.17150000000000001</c:v>
                </c:pt>
                <c:pt idx="5">
                  <c:v>0.1452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E-44CE-96B1-F0B71DF5E6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Coach &amp; Horses CH65QG</c:v>
                </c:pt>
                <c:pt idx="1">
                  <c:v>Dee Flint CH65NR</c:v>
                </c:pt>
                <c:pt idx="2">
                  <c:v>Mill Tavern CH65LQ</c:v>
                </c:pt>
                <c:pt idx="3">
                  <c:v>Boot Inn CH76BQ</c:v>
                </c:pt>
                <c:pt idx="4">
                  <c:v>Britannia Inn (Halkyn) CH88BY</c:v>
                </c:pt>
                <c:pt idx="5">
                  <c:v>George &amp; Dragon CH65AE</c:v>
                </c:pt>
              </c:strCache>
            </c:str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0.13389999999999999</c:v>
                </c:pt>
                <c:pt idx="1">
                  <c:v>6.8900000000000003E-2</c:v>
                </c:pt>
                <c:pt idx="2">
                  <c:v>0.1933</c:v>
                </c:pt>
                <c:pt idx="3">
                  <c:v>0.28699999999999998</c:v>
                </c:pt>
                <c:pt idx="4">
                  <c:v>0.17150000000000001</c:v>
                </c:pt>
                <c:pt idx="5">
                  <c:v>0.1452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1E-44CE-96B1-F0B71DF5E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Coach &amp; Horses CH65QG</c:v>
                </c:pt>
                <c:pt idx="1">
                  <c:v>Dee Flint CH65NR</c:v>
                </c:pt>
              </c:strCache>
            </c:strRef>
          </c:cat>
          <c:val>
            <c:numRef>
              <c:f>'Sheet1'!$D$2:$D$7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B17-40E6-BD18-AE3A48CA2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22-4B87-ADBB-E5C0CB999E55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2.9100000000000001E-2</c:v>
                </c:pt>
                <c:pt idx="1">
                  <c:v>0.12920000000000001</c:v>
                </c:pt>
                <c:pt idx="2">
                  <c:v>0.14910000000000001</c:v>
                </c:pt>
                <c:pt idx="3">
                  <c:v>0.21970000000000001</c:v>
                </c:pt>
                <c:pt idx="4">
                  <c:v>0.25779999999999997</c:v>
                </c:pt>
                <c:pt idx="5">
                  <c:v>0.1421</c:v>
                </c:pt>
                <c:pt idx="6">
                  <c:v>7.2700000000000001E-2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22-4B87-ADBB-E5C0CB999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Tavern CH65LQ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2.2700000000000001E-2</c:v>
                </c:pt>
                <c:pt idx="1">
                  <c:v>0.23369999999999999</c:v>
                </c:pt>
                <c:pt idx="2">
                  <c:v>0.2419</c:v>
                </c:pt>
                <c:pt idx="3">
                  <c:v>0.28770000000000001</c:v>
                </c:pt>
                <c:pt idx="4">
                  <c:v>0.1381</c:v>
                </c:pt>
                <c:pt idx="5">
                  <c:v>3.7400000000000003E-2</c:v>
                </c:pt>
                <c:pt idx="6">
                  <c:v>3.8199999999999998E-2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22-4B87-ADBB-E5C0CB999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-6.4000000000000003E-3</c:v>
                </c:pt>
                <c:pt idx="1">
                  <c:v>0.1045</c:v>
                </c:pt>
                <c:pt idx="2">
                  <c:v>9.2799999999999994E-2</c:v>
                </c:pt>
                <c:pt idx="3">
                  <c:v>6.8000000000000005E-2</c:v>
                </c:pt>
                <c:pt idx="4">
                  <c:v>-0.1197</c:v>
                </c:pt>
                <c:pt idx="5">
                  <c:v>-0.1047</c:v>
                </c:pt>
                <c:pt idx="6">
                  <c:v>-3.4500000000000003E-2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6F2-438B-9A7E-98B15AEF1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-4.0000000000000001E-3</c:v>
                </c:pt>
                <c:pt idx="1">
                  <c:v>-4.7000000000000002E-3</c:v>
                </c:pt>
                <c:pt idx="2">
                  <c:v>-3.5000000000000003E-2</c:v>
                </c:pt>
                <c:pt idx="3">
                  <c:v>-2.58E-2</c:v>
                </c:pt>
                <c:pt idx="4">
                  <c:v>2.07E-2</c:v>
                </c:pt>
                <c:pt idx="5">
                  <c:v>6.7699999999999996E-2</c:v>
                </c:pt>
                <c:pt idx="6">
                  <c:v>-1.9E-2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DBE-47CB-BC8B-A1DF60F8D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78-4F9C-8AA5-5E766BA9BAFD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0.2954</c:v>
                </c:pt>
                <c:pt idx="1">
                  <c:v>0.5534</c:v>
                </c:pt>
                <c:pt idx="2">
                  <c:v>0.15110000000000001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78-4F9C-8AA5-5E766BA9BA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Tavern CH65LQ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0.21959999999999999</c:v>
                </c:pt>
                <c:pt idx="1">
                  <c:v>0.46429999999999999</c:v>
                </c:pt>
                <c:pt idx="2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78-4F9C-8AA5-5E766BA9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-7.5800000000000006E-2</c:v>
                </c:pt>
                <c:pt idx="1">
                  <c:v>-8.9099999999999999E-2</c:v>
                </c:pt>
                <c:pt idx="2">
                  <c:v>0.16489999999999999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64C-4643-84B1-2AA4AEF77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5C-41A9-9126-58DD68F404DC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0.28749999999999998</c:v>
                </c:pt>
                <c:pt idx="1">
                  <c:v>0.71240000000000003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C-41A9-9126-58DD68F404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Tavern CH65LQ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0.41410000000000002</c:v>
                </c:pt>
                <c:pt idx="1">
                  <c:v>0.58579999999999999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5C-41A9-9126-58DD68F40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0.12659999999999999</c:v>
                </c:pt>
                <c:pt idx="1">
                  <c:v>-0.12659999999999999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158-4170-A173-71DC95C03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56-4207-BA9A-2232AAB9D4FB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9.0700000000000003E-2</c:v>
                </c:pt>
                <c:pt idx="1">
                  <c:v>0.13569999999999999</c:v>
                </c:pt>
                <c:pt idx="2">
                  <c:v>0.42299999999999999</c:v>
                </c:pt>
                <c:pt idx="3">
                  <c:v>5.57E-2</c:v>
                </c:pt>
                <c:pt idx="4">
                  <c:v>4.7600000000000003E-2</c:v>
                </c:pt>
                <c:pt idx="5">
                  <c:v>6.2600000000000003E-2</c:v>
                </c:pt>
                <c:pt idx="6">
                  <c:v>7.6399999999999996E-2</c:v>
                </c:pt>
                <c:pt idx="7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6-4207-BA9A-2232AAB9D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Tavern CH65LQ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0.24640000000000001</c:v>
                </c:pt>
                <c:pt idx="1">
                  <c:v>0.14419999999999999</c:v>
                </c:pt>
                <c:pt idx="2">
                  <c:v>7.4899999999999994E-2</c:v>
                </c:pt>
                <c:pt idx="3">
                  <c:v>5.7099999999999998E-2</c:v>
                </c:pt>
                <c:pt idx="4">
                  <c:v>0.13</c:v>
                </c:pt>
                <c:pt idx="5">
                  <c:v>0.14369999999999999</c:v>
                </c:pt>
                <c:pt idx="6">
                  <c:v>0.1212</c:v>
                </c:pt>
                <c:pt idx="7">
                  <c:v>8.2100000000000006E-2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56-4207-BA9A-2232AAB9D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0.15570000000000001</c:v>
                </c:pt>
                <c:pt idx="1">
                  <c:v>8.5000000000000006E-3</c:v>
                </c:pt>
                <c:pt idx="2">
                  <c:v>-0.34810000000000002</c:v>
                </c:pt>
                <c:pt idx="3">
                  <c:v>1.4E-3</c:v>
                </c:pt>
                <c:pt idx="4">
                  <c:v>8.2400000000000001E-2</c:v>
                </c:pt>
                <c:pt idx="5">
                  <c:v>8.1100000000000005E-2</c:v>
                </c:pt>
                <c:pt idx="6">
                  <c:v>4.48E-2</c:v>
                </c:pt>
                <c:pt idx="7">
                  <c:v>-2.5899999999999999E-2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C52-45D0-8D96-71A8C615B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20-4C9F-9098-3A8BD0FA9905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0.37219999999999998</c:v>
                </c:pt>
                <c:pt idx="1">
                  <c:v>0.30380000000000001</c:v>
                </c:pt>
                <c:pt idx="2">
                  <c:v>0.1033</c:v>
                </c:pt>
                <c:pt idx="3">
                  <c:v>6.2600000000000003E-2</c:v>
                </c:pt>
                <c:pt idx="4">
                  <c:v>6.8000000000000005E-2</c:v>
                </c:pt>
                <c:pt idx="5">
                  <c:v>4.8099999999999997E-2</c:v>
                </c:pt>
                <c:pt idx="6">
                  <c:v>4.1700000000000001E-2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20-4C9F-9098-3A8BD0FA99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Tavern CH65LQ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0.63160000000000005</c:v>
                </c:pt>
                <c:pt idx="1">
                  <c:v>6.4299999999999996E-2</c:v>
                </c:pt>
                <c:pt idx="2">
                  <c:v>0.14099999999999999</c:v>
                </c:pt>
                <c:pt idx="3">
                  <c:v>8.4699999999999998E-2</c:v>
                </c:pt>
                <c:pt idx="4">
                  <c:v>2.76E-2</c:v>
                </c:pt>
                <c:pt idx="5">
                  <c:v>3.2800000000000003E-2</c:v>
                </c:pt>
                <c:pt idx="6">
                  <c:v>1.7600000000000001E-2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20-4C9F-9098-3A8BD0FA9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0.25940000000000002</c:v>
                </c:pt>
                <c:pt idx="1">
                  <c:v>-0.23949999999999999</c:v>
                </c:pt>
                <c:pt idx="2">
                  <c:v>3.7699999999999997E-2</c:v>
                </c:pt>
                <c:pt idx="3">
                  <c:v>2.2100000000000002E-2</c:v>
                </c:pt>
                <c:pt idx="4">
                  <c:v>-4.0399999999999998E-2</c:v>
                </c:pt>
                <c:pt idx="5">
                  <c:v>-1.5299999999999999E-2</c:v>
                </c:pt>
                <c:pt idx="6">
                  <c:v>-2.41E-2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50-4CCA-BE3B-0CA99937C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Mill Tavern CH65LQ</c:v>
                </c:pt>
                <c:pt idx="1">
                  <c:v>George &amp; Dragon CH65AE</c:v>
                </c:pt>
                <c:pt idx="2">
                  <c:v>Boot Inn CH76BQ</c:v>
                </c:pt>
                <c:pt idx="3">
                  <c:v>Dee Flint CH65NR</c:v>
                </c:pt>
                <c:pt idx="4">
                  <c:v>Coach &amp; Horses CH65QG</c:v>
                </c:pt>
                <c:pt idx="5">
                  <c:v>Britannia Inn (Halkyn) CH88BY</c:v>
                </c:pt>
              </c:strCache>
            </c:strRef>
          </c:cat>
          <c:val>
            <c:numRef>
              <c:f>'Sheet1'!$F$2:$F$7</c:f>
              <c:numCache>
                <c:formatCode>General</c:formatCode>
                <c:ptCount val="6"/>
                <c:pt idx="0">
                  <c:v>0.58430000000000004</c:v>
                </c:pt>
                <c:pt idx="1">
                  <c:v>0.1163</c:v>
                </c:pt>
                <c:pt idx="2">
                  <c:v>0.1128</c:v>
                </c:pt>
                <c:pt idx="3">
                  <c:v>9.8900000000000002E-2</c:v>
                </c:pt>
                <c:pt idx="4">
                  <c:v>7.2599999999999998E-2</c:v>
                </c:pt>
                <c:pt idx="5">
                  <c:v>1.4800000000000001E-2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6-44B0-B6FA-99905C829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AA-43C7-8736-3E1873A9D0A1}"/>
              </c:ext>
            </c:extLst>
          </c:dPt>
          <c:cat>
            <c:strRef>
              <c:f>'Sheet1'!$A$2:$A$7</c:f>
              <c:strCache>
                <c:ptCount val="6"/>
                <c:pt idx="0">
                  <c:v>Mill Tavern CH65LQ</c:v>
                </c:pt>
                <c:pt idx="1">
                  <c:v>George &amp; Dragon CH65AE</c:v>
                </c:pt>
                <c:pt idx="2">
                  <c:v>Boot Inn CH76BQ</c:v>
                </c:pt>
                <c:pt idx="3">
                  <c:v>Dee Flint CH65NR</c:v>
                </c:pt>
                <c:pt idx="4">
                  <c:v>Coach &amp; Horses CH65QG</c:v>
                </c:pt>
                <c:pt idx="5">
                  <c:v>Britannia Inn (Halkyn) CH88BY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0.58430000000000004</c:v>
                </c:pt>
                <c:pt idx="1">
                  <c:v>0.1163</c:v>
                </c:pt>
                <c:pt idx="2">
                  <c:v>0.1128</c:v>
                </c:pt>
                <c:pt idx="3">
                  <c:v>9.8900000000000002E-2</c:v>
                </c:pt>
                <c:pt idx="4">
                  <c:v>7.2599999999999998E-2</c:v>
                </c:pt>
                <c:pt idx="5">
                  <c:v>1.4800000000000001E-2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AA-43C7-8736-3E1873A9D0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Mill Tavern CH65LQ</c:v>
                </c:pt>
                <c:pt idx="1">
                  <c:v>George &amp; Dragon CH65AE</c:v>
                </c:pt>
                <c:pt idx="2">
                  <c:v>Boot Inn CH76BQ</c:v>
                </c:pt>
                <c:pt idx="3">
                  <c:v>Dee Flint CH65NR</c:v>
                </c:pt>
                <c:pt idx="4">
                  <c:v>Coach &amp; Horses CH65QG</c:v>
                </c:pt>
                <c:pt idx="5">
                  <c:v>Britannia Inn (Halkyn) CH88BY</c:v>
                </c:pt>
              </c:strCache>
            </c:str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0.58430000000000004</c:v>
                </c:pt>
                <c:pt idx="1">
                  <c:v>0.1163</c:v>
                </c:pt>
                <c:pt idx="2">
                  <c:v>0.1128</c:v>
                </c:pt>
                <c:pt idx="3">
                  <c:v>9.8900000000000002E-2</c:v>
                </c:pt>
                <c:pt idx="4">
                  <c:v>7.2599999999999998E-2</c:v>
                </c:pt>
                <c:pt idx="5">
                  <c:v>1.4800000000000001E-2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AA-43C7-8736-3E1873A9D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Mill Tavern CH65LQ</c:v>
                </c:pt>
                <c:pt idx="1">
                  <c:v>George &amp; Dragon CH65AE</c:v>
                </c:pt>
              </c:strCache>
            </c:strRef>
          </c:cat>
          <c:val>
            <c:numRef>
              <c:f>'Sheet1'!$D$2:$D$7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37F-4DD2-9360-8AFBE35F8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0.24168064186643801</c:v>
                </c:pt>
                <c:pt idx="1">
                  <c:v>0.19150076578337299</c:v>
                </c:pt>
                <c:pt idx="2">
                  <c:v>0.52477939830201703</c:v>
                </c:pt>
                <c:pt idx="3">
                  <c:v>0.54504636669261997</c:v>
                </c:pt>
                <c:pt idx="4">
                  <c:v>0.39102122937790701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B-406F-A915-7A133E4CE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8B-406F-A915-7A133E4CE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8B-406F-A915-7A133E4CE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Tavern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0.24640000000000001</c:v>
                </c:pt>
                <c:pt idx="1">
                  <c:v>0.14419999999999999</c:v>
                </c:pt>
                <c:pt idx="2">
                  <c:v>7.4899999999999994E-2</c:v>
                </c:pt>
                <c:pt idx="3">
                  <c:v>5.7099999999999998E-2</c:v>
                </c:pt>
                <c:pt idx="4">
                  <c:v>0.13</c:v>
                </c:pt>
                <c:pt idx="5">
                  <c:v>0.14369999999999999</c:v>
                </c:pt>
                <c:pt idx="6">
                  <c:v>0.1212</c:v>
                </c:pt>
                <c:pt idx="7">
                  <c:v>8.2100000000000006E-2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9-44F6-9342-2FC02386B9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9.0700000000000003E-2</c:v>
                </c:pt>
                <c:pt idx="1">
                  <c:v>0.13569999999999999</c:v>
                </c:pt>
                <c:pt idx="2">
                  <c:v>0.42299999999999999</c:v>
                </c:pt>
                <c:pt idx="3">
                  <c:v>5.57E-2</c:v>
                </c:pt>
                <c:pt idx="4">
                  <c:v>4.7600000000000003E-2</c:v>
                </c:pt>
                <c:pt idx="5">
                  <c:v>6.2600000000000003E-2</c:v>
                </c:pt>
                <c:pt idx="6">
                  <c:v>7.6399999999999996E-2</c:v>
                </c:pt>
                <c:pt idx="7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9-44F6-9342-2FC02386B9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8.2400000000000001E-2</c:v>
                </c:pt>
                <c:pt idx="1">
                  <c:v>6.0100000000000001E-2</c:v>
                </c:pt>
                <c:pt idx="2">
                  <c:v>0.2908</c:v>
                </c:pt>
                <c:pt idx="3">
                  <c:v>0.1144</c:v>
                </c:pt>
                <c:pt idx="4">
                  <c:v>0.1118</c:v>
                </c:pt>
                <c:pt idx="5">
                  <c:v>0.11990000000000001</c:v>
                </c:pt>
                <c:pt idx="6">
                  <c:v>7.1199999999999999E-2</c:v>
                </c:pt>
                <c:pt idx="7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9-44F6-9342-2FC02386B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F0-4114-B1DD-0B113DD723E8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0.47360000000000002</c:v>
                </c:pt>
                <c:pt idx="1">
                  <c:v>0.28799999999999998</c:v>
                </c:pt>
                <c:pt idx="2">
                  <c:v>8.6999999999999994E-2</c:v>
                </c:pt>
                <c:pt idx="3">
                  <c:v>6.08E-2</c:v>
                </c:pt>
                <c:pt idx="4">
                  <c:v>9.0300000000000005E-2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0-4114-B1DD-0B113DD72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Tavern CH65LQ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0.42320000000000002</c:v>
                </c:pt>
                <c:pt idx="1">
                  <c:v>0.26979999999999998</c:v>
                </c:pt>
                <c:pt idx="2">
                  <c:v>7.9299999999999995E-2</c:v>
                </c:pt>
                <c:pt idx="3">
                  <c:v>7.9299999999999995E-2</c:v>
                </c:pt>
                <c:pt idx="4">
                  <c:v>0.14810000000000001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F0-4114-B1DD-0B113DD72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-5.04E-2</c:v>
                </c:pt>
                <c:pt idx="1">
                  <c:v>-1.8200000000000001E-2</c:v>
                </c:pt>
                <c:pt idx="2">
                  <c:v>-7.7000000000000002E-3</c:v>
                </c:pt>
                <c:pt idx="3">
                  <c:v>1.8499999999999999E-2</c:v>
                </c:pt>
                <c:pt idx="4">
                  <c:v>5.7799999999999997E-2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9A8-43AC-80E9-4C56FD955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72-404D-AC1F-0857C40519F2}"/>
              </c:ext>
            </c:extLst>
          </c:dPt>
          <c:cat>
            <c:strRef>
              <c:f>'Sheet1'!$A$2:$A$7</c:f>
              <c:strCache>
                <c:ptCount val="6"/>
                <c:pt idx="0">
                  <c:v>Coach &amp; Horses CH65QG</c:v>
                </c:pt>
                <c:pt idx="1">
                  <c:v>Dee Flint CH65NR</c:v>
                </c:pt>
                <c:pt idx="2">
                  <c:v>Mill Tavern CH65LQ</c:v>
                </c:pt>
                <c:pt idx="3">
                  <c:v>Boot Inn CH76BQ</c:v>
                </c:pt>
                <c:pt idx="4">
                  <c:v>Britannia Inn (Halkyn) CH88BY</c:v>
                </c:pt>
                <c:pt idx="5">
                  <c:v>George &amp; Dragon CH65AE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20.946899999999999</c:v>
                </c:pt>
                <c:pt idx="1">
                  <c:v>7.1614000000000004</c:v>
                </c:pt>
                <c:pt idx="2">
                  <c:v>8.0602</c:v>
                </c:pt>
                <c:pt idx="3">
                  <c:v>11.518599999999999</c:v>
                </c:pt>
                <c:pt idx="4">
                  <c:v>14.2121</c:v>
                </c:pt>
                <c:pt idx="5">
                  <c:v>6.5674999999999999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2-404D-AC1F-0857C40519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'Sheet1'!$A$2:$A$7</c:f>
              <c:strCache>
                <c:ptCount val="6"/>
                <c:pt idx="0">
                  <c:v>Coach &amp; Horses CH65QG</c:v>
                </c:pt>
                <c:pt idx="1">
                  <c:v>Dee Flint CH65NR</c:v>
                </c:pt>
                <c:pt idx="2">
                  <c:v>Mill Tavern CH65LQ</c:v>
                </c:pt>
                <c:pt idx="3">
                  <c:v>Boot Inn CH76BQ</c:v>
                </c:pt>
                <c:pt idx="4">
                  <c:v>Britannia Inn (Halkyn) CH88BY</c:v>
                </c:pt>
                <c:pt idx="5">
                  <c:v>George &amp; Dragon CH65AE</c:v>
                </c:pt>
              </c:strCache>
            </c:strRef>
          </c:cat>
          <c:val>
            <c:numRef>
              <c:f>'Sheet1'!$C$2:$C$7</c:f>
              <c:numCache>
                <c:formatCode>General</c:formatCode>
                <c:ptCount val="6"/>
                <c:pt idx="0">
                  <c:v>20.946899999999999</c:v>
                </c:pt>
                <c:pt idx="1">
                  <c:v>7.1614000000000004</c:v>
                </c:pt>
                <c:pt idx="2">
                  <c:v>8.0602</c:v>
                </c:pt>
                <c:pt idx="3">
                  <c:v>11.518599999999999</c:v>
                </c:pt>
                <c:pt idx="4">
                  <c:v>14.2121</c:v>
                </c:pt>
                <c:pt idx="5">
                  <c:v>6.5674999999999999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72-404D-AC1F-0857C4051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20/05/2025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CH65NR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Dee Flint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20.20%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£8.06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58.58%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Flint(0.73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Wales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CH65LQ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Mill Tavern CH65LQ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CH65AE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George &amp; Dragon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Boot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CH76BQ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46.44%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28.77%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31.48%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Community Non Catering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Craft Union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2711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Mill Tavern CH65LQ and 113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Mill Tavern CH65LQ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Mill Tavern CH65LQ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Mill Tavern CH65LQ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221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Mill Tavern CH65LQ, who are the top 20 competitors from 113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Mill Tavern CH65LQ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Mill Tavern CH65LQ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Mill Tavern CH65LQ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£495K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£599K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£15.20M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013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Mill Tavern CH65LQ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£8500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Mill Tavern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24.64%</a:t>
                      </a:r>
                    </a:p>
                  </a:txBody>
                  <a:tcPr horzOverflow="overflow">
                    <a:solidFill>
                      <a:srgbClr val="F8696B">
                        <a:alpha val="1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14.42%</a:t>
                      </a:r>
                    </a:p>
                  </a:txBody>
                  <a:tcPr horzOverflow="overflow">
                    <a:solidFill>
                      <a:srgbClr val="F8696B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7.49%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13.00%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12.12%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8.21%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115554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Mill Tavern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15.57%</a:t>
                      </a:r>
                    </a:p>
                  </a:txBody>
                  <a:tcPr horzOverflow="overflow">
                    <a:solidFill>
                      <a:srgbClr val="4FC042">
                        <a:alpha val="164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0.85%</a:t>
                      </a:r>
                    </a:p>
                  </a:txBody>
                  <a:tcPr horzOverflow="overflow">
                    <a:solidFill>
                      <a:srgbClr val="4FC0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-34.81%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0.14%</a:t>
                      </a:r>
                    </a:p>
                  </a:txBody>
                  <a:tcPr horzOverflow="overflow">
                    <a:solidFill>
                      <a:srgbClr val="4FC0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4.48%</a:t>
                      </a:r>
                    </a:p>
                  </a:txBody>
                  <a:tcPr horzOverflow="overflow">
                    <a:solidFill>
                      <a:srgbClr val="4FC0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-2.59%</a:t>
                      </a:r>
                    </a:p>
                  </a:txBody>
                  <a:tcPr horzOverflow="overflow">
                    <a:solidFill>
                      <a:srgbClr val="4FC042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Mill Tavern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16.40%</a:t>
                      </a:r>
                    </a:p>
                  </a:txBody>
                  <a:tcPr horzOverflow="overflow">
                    <a:solidFill>
                      <a:srgbClr val="4FC042">
                        <a:alpha val="4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8.41%</a:t>
                      </a:r>
                    </a:p>
                  </a:txBody>
                  <a:tcPr horzOverflow="overflow">
                    <a:solidFill>
                      <a:srgbClr val="4FC042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-21.59%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-5.73%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1.82%</a:t>
                      </a:r>
                    </a:p>
                  </a:txBody>
                  <a:tcPr horzOverflow="overflow">
                    <a:solidFill>
                      <a:srgbClr val="4FC0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2.38%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-6.69%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7.56%</a:t>
                      </a:r>
                    </a:p>
                  </a:txBody>
                  <a:tcPr horzOverflow="overflow">
                    <a:solidFill>
                      <a:srgbClr val="4FC0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-5.87%</a:t>
                      </a:r>
                    </a:p>
                  </a:txBody>
                  <a:tcPr horzOverflow="overflow">
                    <a:solidFill>
                      <a:srgbClr val="C04242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-6.42%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-5.73%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0.52%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-4.10%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Mill Tavern CH65LQ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14.42%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13.00%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14.37%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George &amp; Dragon CH65AE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41.22%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Boot Inn CH76BQ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55.03%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Dee Flint CH65NR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17.01%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12.23%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16.13%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Coach &amp; Horses CH65QG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11.35%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17.03%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7.24%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14.91%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20.70%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Britannia Inn (Halkyn) CH88BY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29.39%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7.72%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7.26%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11.33%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Mill Tavern CH65LQ and 113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Mill Tavern CH65LQ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2711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Mill Tavern CH65LQ and 113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Mill Tavern CH65LQ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2711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Mill Tavern CH65LQ and 113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Mill Tavern CH65LQ and 113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Mill Tavern CH65LQ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Mill Tavern CH65LQ and 113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Mill Tavern CH65LQ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1170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Mill Tavern CH65LQ and 113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Mill Tavern CH65LQ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1220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Mill Tavern CH65LQ and 113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Mill Tavern CH65LQ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113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Mill Tavern CH65LQ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2711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1649</Words>
  <Characters>0</Characters>
  <Application>Microsoft Office PowerPoint</Application>
  <PresentationFormat>Widescreen</PresentationFormat>
  <Lines>0</Lines>
  <Paragraphs>619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Sarah Bithell</cp:lastModifiedBy>
  <cp:revision>134</cp:revision>
  <dcterms:created xsi:type="dcterms:W3CDTF">2023-02-27T15:44:52Z</dcterms:created>
  <dcterms:modified xsi:type="dcterms:W3CDTF">2025-05-20T10:24:29Z</dcterms:modified>
</cp:coreProperties>
</file>