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445-40AD-BFBF-0A5E679A1BEE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6.1600000000000002E-2</c:v>
                </c:pt>
                <c:pt idx="1">
                  <c:v>8.3900000000000002E-2</c:v>
                </c:pt>
                <c:pt idx="2">
                  <c:v>0.1094</c:v>
                </c:pt>
                <c:pt idx="3">
                  <c:v>0.14349999999999999</c:v>
                </c:pt>
                <c:pt idx="4">
                  <c:v>0.1799</c:v>
                </c:pt>
                <c:pt idx="5">
                  <c:v>0.27250000000000002</c:v>
                </c:pt>
                <c:pt idx="6">
                  <c:v>0.14879999999999999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45-40AD-BFBF-0A5E679A1B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Square Tavern NW12PE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6.2399999999999997E-2</c:v>
                </c:pt>
                <c:pt idx="1">
                  <c:v>0.16159999999999999</c:v>
                </c:pt>
                <c:pt idx="2">
                  <c:v>0.18459999999999999</c:v>
                </c:pt>
                <c:pt idx="3">
                  <c:v>0.30599999999999999</c:v>
                </c:pt>
                <c:pt idx="4">
                  <c:v>0.20860000000000001</c:v>
                </c:pt>
                <c:pt idx="5">
                  <c:v>4.87E-2</c:v>
                </c:pt>
                <c:pt idx="6">
                  <c:v>2.7699999999999999E-2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45-40AD-BFBF-0A5E679A1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Archer Street W1D7AP</c:v>
                </c:pt>
                <c:pt idx="1">
                  <c:v>Eagle EC1R3AL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A8F-4729-9E38-8EA53E7B0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0B-46A6-97AE-05364D214AC5}"/>
              </c:ext>
            </c:extLst>
          </c:dPt>
          <c:cat>
            <c:strRef>
              <c:f>'Sheet1'!$A$2:$A$21</c:f>
              <c:strCache>
                <c:ptCount val="20"/>
                <c:pt idx="0">
                  <c:v>Archer Street W1D7AP</c:v>
                </c:pt>
                <c:pt idx="1">
                  <c:v>Eagle EC1R3AL</c:v>
                </c:pt>
                <c:pt idx="2">
                  <c:v>Duke Of Cambridge N18JT</c:v>
                </c:pt>
                <c:pt idx="3">
                  <c:v>Duke Of Hamilton NW31JD</c:v>
                </c:pt>
                <c:pt idx="4">
                  <c:v>Lore of the Land W1T6BB</c:v>
                </c:pt>
                <c:pt idx="5">
                  <c:v>The Coronet N76NJ</c:v>
                </c:pt>
                <c:pt idx="6">
                  <c:v>Homeboy N18LX</c:v>
                </c:pt>
                <c:pt idx="7">
                  <c:v>Lucky Pig W1W6BB</c:v>
                </c:pt>
                <c:pt idx="8">
                  <c:v>Queens Head W1D7HN</c:v>
                </c:pt>
                <c:pt idx="9">
                  <c:v>Swan at the Globe SE19DT</c:v>
                </c:pt>
                <c:pt idx="10">
                  <c:v>Bowler EC1R0BJ</c:v>
                </c:pt>
                <c:pt idx="11">
                  <c:v>Blues Kitchen NW17JN</c:v>
                </c:pt>
                <c:pt idx="12">
                  <c:v>Blues Kitchen EC2A3AR</c:v>
                </c:pt>
                <c:pt idx="13">
                  <c:v>Heist Bank W21LA</c:v>
                </c:pt>
                <c:pt idx="14">
                  <c:v>Drapers Arms N11ER</c:v>
                </c:pt>
                <c:pt idx="15">
                  <c:v>Lighterman N1C4BH</c:v>
                </c:pt>
                <c:pt idx="16">
                  <c:v>Salvador &amp; Amanda WC2H7JA</c:v>
                </c:pt>
                <c:pt idx="17">
                  <c:v>Stag NW32QU</c:v>
                </c:pt>
                <c:pt idx="18">
                  <c:v>Square Tavern NW12PE</c:v>
                </c:pt>
                <c:pt idx="19">
                  <c:v>The Tommyfield SE114EZ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6.3299999999999995E-2</c:v>
                </c:pt>
                <c:pt idx="1">
                  <c:v>4.0500000000000001E-2</c:v>
                </c:pt>
                <c:pt idx="2">
                  <c:v>0.03</c:v>
                </c:pt>
                <c:pt idx="3">
                  <c:v>2.7300000000000001E-2</c:v>
                </c:pt>
                <c:pt idx="4">
                  <c:v>2.1399999999999999E-2</c:v>
                </c:pt>
                <c:pt idx="5">
                  <c:v>2.47E-2</c:v>
                </c:pt>
                <c:pt idx="6">
                  <c:v>1.43E-2</c:v>
                </c:pt>
                <c:pt idx="7">
                  <c:v>1.03E-2</c:v>
                </c:pt>
                <c:pt idx="8">
                  <c:v>2.5700000000000001E-2</c:v>
                </c:pt>
                <c:pt idx="9">
                  <c:v>8.48E-2</c:v>
                </c:pt>
                <c:pt idx="10">
                  <c:v>2.06E-2</c:v>
                </c:pt>
                <c:pt idx="11">
                  <c:v>0.1069</c:v>
                </c:pt>
                <c:pt idx="12">
                  <c:v>0.1875</c:v>
                </c:pt>
                <c:pt idx="13">
                  <c:v>2.1600000000000001E-2</c:v>
                </c:pt>
                <c:pt idx="14">
                  <c:v>5.3400000000000003E-2</c:v>
                </c:pt>
                <c:pt idx="15">
                  <c:v>0.17249999999999999</c:v>
                </c:pt>
                <c:pt idx="16">
                  <c:v>1.9400000000000001E-2</c:v>
                </c:pt>
                <c:pt idx="17">
                  <c:v>4.0800000000000003E-2</c:v>
                </c:pt>
                <c:pt idx="18">
                  <c:v>1.34E-2</c:v>
                </c:pt>
                <c:pt idx="19">
                  <c:v>2.0799999999999999E-2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0B-46A6-97AE-05364D214A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Archer Street W1D7AP</c:v>
                </c:pt>
                <c:pt idx="1">
                  <c:v>Eagle EC1R3AL</c:v>
                </c:pt>
                <c:pt idx="2">
                  <c:v>Duke Of Cambridge N18JT</c:v>
                </c:pt>
                <c:pt idx="3">
                  <c:v>Duke Of Hamilton NW31JD</c:v>
                </c:pt>
                <c:pt idx="4">
                  <c:v>Lore of the Land W1T6BB</c:v>
                </c:pt>
                <c:pt idx="5">
                  <c:v>The Coronet N76NJ</c:v>
                </c:pt>
                <c:pt idx="6">
                  <c:v>Homeboy N18LX</c:v>
                </c:pt>
                <c:pt idx="7">
                  <c:v>Lucky Pig W1W6BB</c:v>
                </c:pt>
                <c:pt idx="8">
                  <c:v>Queens Head W1D7HN</c:v>
                </c:pt>
                <c:pt idx="9">
                  <c:v>Swan at the Globe SE19DT</c:v>
                </c:pt>
                <c:pt idx="10">
                  <c:v>Bowler EC1R0BJ</c:v>
                </c:pt>
                <c:pt idx="11">
                  <c:v>Blues Kitchen NW17JN</c:v>
                </c:pt>
                <c:pt idx="12">
                  <c:v>Blues Kitchen EC2A3AR</c:v>
                </c:pt>
                <c:pt idx="13">
                  <c:v>Heist Bank W21LA</c:v>
                </c:pt>
                <c:pt idx="14">
                  <c:v>Drapers Arms N11ER</c:v>
                </c:pt>
                <c:pt idx="15">
                  <c:v>Lighterman N1C4BH</c:v>
                </c:pt>
                <c:pt idx="16">
                  <c:v>Salvador &amp; Amanda WC2H7JA</c:v>
                </c:pt>
                <c:pt idx="17">
                  <c:v>Stag NW32QU</c:v>
                </c:pt>
                <c:pt idx="18">
                  <c:v>Square Tavern NW12PE</c:v>
                </c:pt>
                <c:pt idx="19">
                  <c:v>The Tommyfield SE114EZ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6.3299999999999995E-2</c:v>
                </c:pt>
                <c:pt idx="1">
                  <c:v>4.0500000000000001E-2</c:v>
                </c:pt>
                <c:pt idx="2">
                  <c:v>0.03</c:v>
                </c:pt>
                <c:pt idx="3">
                  <c:v>2.7300000000000001E-2</c:v>
                </c:pt>
                <c:pt idx="4">
                  <c:v>2.1399999999999999E-2</c:v>
                </c:pt>
                <c:pt idx="5">
                  <c:v>2.47E-2</c:v>
                </c:pt>
                <c:pt idx="6">
                  <c:v>1.43E-2</c:v>
                </c:pt>
                <c:pt idx="7">
                  <c:v>1.03E-2</c:v>
                </c:pt>
                <c:pt idx="8">
                  <c:v>2.5700000000000001E-2</c:v>
                </c:pt>
                <c:pt idx="9">
                  <c:v>8.48E-2</c:v>
                </c:pt>
                <c:pt idx="10">
                  <c:v>2.06E-2</c:v>
                </c:pt>
                <c:pt idx="11">
                  <c:v>0.1069</c:v>
                </c:pt>
                <c:pt idx="12">
                  <c:v>0.1875</c:v>
                </c:pt>
                <c:pt idx="13">
                  <c:v>2.1600000000000001E-2</c:v>
                </c:pt>
                <c:pt idx="14">
                  <c:v>5.3400000000000003E-2</c:v>
                </c:pt>
                <c:pt idx="15">
                  <c:v>0.17249999999999999</c:v>
                </c:pt>
                <c:pt idx="16">
                  <c:v>1.9400000000000001E-2</c:v>
                </c:pt>
                <c:pt idx="17">
                  <c:v>4.0800000000000003E-2</c:v>
                </c:pt>
                <c:pt idx="18">
                  <c:v>1.34E-2</c:v>
                </c:pt>
                <c:pt idx="19">
                  <c:v>2.0799999999999999E-2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0B-46A6-97AE-05364D214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Archer Street W1D7AP</c:v>
                </c:pt>
                <c:pt idx="1">
                  <c:v>Eagle EC1R3AL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973-4A47-84F1-C723B7635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35-408C-8A92-E79BFFCCC7E4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3.6999999999999998E-2</c:v>
                </c:pt>
                <c:pt idx="1">
                  <c:v>0.26450000000000001</c:v>
                </c:pt>
                <c:pt idx="2">
                  <c:v>0.28889999999999999</c:v>
                </c:pt>
                <c:pt idx="3">
                  <c:v>0.18310000000000001</c:v>
                </c:pt>
                <c:pt idx="4">
                  <c:v>0.1492</c:v>
                </c:pt>
                <c:pt idx="5">
                  <c:v>5.7299999999999997E-2</c:v>
                </c:pt>
                <c:pt idx="6">
                  <c:v>1.9699999999999999E-2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35-408C-8A92-E79BFFCCC7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Square Tavern NW12PE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3.6900000000000002E-2</c:v>
                </c:pt>
                <c:pt idx="1">
                  <c:v>0.21199999999999999</c:v>
                </c:pt>
                <c:pt idx="2">
                  <c:v>0.30790000000000001</c:v>
                </c:pt>
                <c:pt idx="3">
                  <c:v>0.20630000000000001</c:v>
                </c:pt>
                <c:pt idx="4">
                  <c:v>0.17730000000000001</c:v>
                </c:pt>
                <c:pt idx="5">
                  <c:v>4.8899999999999999E-2</c:v>
                </c:pt>
                <c:pt idx="6">
                  <c:v>1.0500000000000001E-2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35-408C-8A92-E79BFFCCC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-1E-4</c:v>
                </c:pt>
                <c:pt idx="1">
                  <c:v>-5.2499999999999998E-2</c:v>
                </c:pt>
                <c:pt idx="2">
                  <c:v>1.9E-2</c:v>
                </c:pt>
                <c:pt idx="3">
                  <c:v>2.3199999999999998E-2</c:v>
                </c:pt>
                <c:pt idx="4">
                  <c:v>2.81E-2</c:v>
                </c:pt>
                <c:pt idx="5">
                  <c:v>-8.3999999999999995E-3</c:v>
                </c:pt>
                <c:pt idx="6">
                  <c:v>-9.1999999999999998E-3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B14-4C4D-B04C-918E87D8C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8.0000000000000004E-4</c:v>
                </c:pt>
                <c:pt idx="1">
                  <c:v>7.7700000000000005E-2</c:v>
                </c:pt>
                <c:pt idx="2">
                  <c:v>7.5200000000000003E-2</c:v>
                </c:pt>
                <c:pt idx="3">
                  <c:v>0.16250000000000001</c:v>
                </c:pt>
                <c:pt idx="4">
                  <c:v>2.87E-2</c:v>
                </c:pt>
                <c:pt idx="5">
                  <c:v>-0.2238</c:v>
                </c:pt>
                <c:pt idx="6">
                  <c:v>-0.1211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E6F-48F7-B13F-EB0B05A04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B24-457E-A001-8BE53EDC7F9B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0.43490000000000001</c:v>
                </c:pt>
                <c:pt idx="1">
                  <c:v>0.3805</c:v>
                </c:pt>
                <c:pt idx="2">
                  <c:v>0.1845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24-457E-A001-8BE53EDC7F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Square Tavern NW12PE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0.41880000000000001</c:v>
                </c:pt>
                <c:pt idx="1">
                  <c:v>0.376</c:v>
                </c:pt>
                <c:pt idx="2">
                  <c:v>0.2051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24-457E-A001-8BE53EDC7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-1.61E-2</c:v>
                </c:pt>
                <c:pt idx="1">
                  <c:v>-4.4999999999999997E-3</c:v>
                </c:pt>
                <c:pt idx="2">
                  <c:v>2.06E-2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78E-4FD7-9D13-08BB52FAF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53-42A9-B58F-F1A42DAA1276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0.39679999999999999</c:v>
                </c:pt>
                <c:pt idx="1">
                  <c:v>0.60309999999999997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53-42A9-B58F-F1A42DAA12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Square Tavern NW12PE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0.31240000000000001</c:v>
                </c:pt>
                <c:pt idx="1">
                  <c:v>0.6875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53-42A9-B58F-F1A42DAA1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-8.4400000000000003E-2</c:v>
                </c:pt>
                <c:pt idx="1">
                  <c:v>8.4400000000000003E-2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D38-4081-BB2C-3832CF4A9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109-403C-B360-6814243962DB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1.9199999999999998E-2</c:v>
                </c:pt>
                <c:pt idx="1">
                  <c:v>2.6200000000000001E-2</c:v>
                </c:pt>
                <c:pt idx="2">
                  <c:v>7.5300000000000006E-2</c:v>
                </c:pt>
                <c:pt idx="3">
                  <c:v>1.0999999999999999E-2</c:v>
                </c:pt>
                <c:pt idx="4">
                  <c:v>0.36470000000000002</c:v>
                </c:pt>
                <c:pt idx="5">
                  <c:v>8.5999999999999993E-2</c:v>
                </c:pt>
                <c:pt idx="6">
                  <c:v>9.2399999999999996E-2</c:v>
                </c:pt>
                <c:pt idx="7">
                  <c:v>0.32469999999999999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09-403C-B360-6814243962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Square Tavern NW12PE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2.4799999999999999E-2</c:v>
                </c:pt>
                <c:pt idx="1">
                  <c:v>5.1000000000000004E-3</c:v>
                </c:pt>
                <c:pt idx="2">
                  <c:v>0.1227</c:v>
                </c:pt>
                <c:pt idx="3">
                  <c:v>0.02</c:v>
                </c:pt>
                <c:pt idx="4">
                  <c:v>0.45739999999999997</c:v>
                </c:pt>
                <c:pt idx="5">
                  <c:v>9.6799999999999997E-2</c:v>
                </c:pt>
                <c:pt idx="6">
                  <c:v>7.2599999999999998E-2</c:v>
                </c:pt>
                <c:pt idx="7">
                  <c:v>0.2001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09-403C-B360-681424396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5.5999999999999999E-3</c:v>
                </c:pt>
                <c:pt idx="1">
                  <c:v>-2.1100000000000001E-2</c:v>
                </c:pt>
                <c:pt idx="2">
                  <c:v>4.7399999999999998E-2</c:v>
                </c:pt>
                <c:pt idx="3">
                  <c:v>8.9999999999999993E-3</c:v>
                </c:pt>
                <c:pt idx="4">
                  <c:v>9.2700000000000005E-2</c:v>
                </c:pt>
                <c:pt idx="5">
                  <c:v>1.0800000000000001E-2</c:v>
                </c:pt>
                <c:pt idx="6">
                  <c:v>-1.9800000000000002E-2</c:v>
                </c:pt>
                <c:pt idx="7">
                  <c:v>-0.1246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A00-4BAB-942C-8ED7EA6EA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6C-4715-B1F3-BDDEE6274D0F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9.69E-2</c:v>
                </c:pt>
                <c:pt idx="1">
                  <c:v>0.1096</c:v>
                </c:pt>
                <c:pt idx="2">
                  <c:v>0.1147</c:v>
                </c:pt>
                <c:pt idx="3">
                  <c:v>0.19739999999999999</c:v>
                </c:pt>
                <c:pt idx="4">
                  <c:v>0.13289999999999999</c:v>
                </c:pt>
                <c:pt idx="5">
                  <c:v>0.15559999999999999</c:v>
                </c:pt>
                <c:pt idx="6">
                  <c:v>0.1925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6C-4715-B1F3-BDDEE6274D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Square Tavern NW12PE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2.86E-2</c:v>
                </c:pt>
                <c:pt idx="1">
                  <c:v>6.83E-2</c:v>
                </c:pt>
                <c:pt idx="2">
                  <c:v>7.1199999999999999E-2</c:v>
                </c:pt>
                <c:pt idx="3">
                  <c:v>0.30559999999999998</c:v>
                </c:pt>
                <c:pt idx="4">
                  <c:v>0.21379999999999999</c:v>
                </c:pt>
                <c:pt idx="5">
                  <c:v>0.16739999999999999</c:v>
                </c:pt>
                <c:pt idx="6">
                  <c:v>0.1449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6C-4715-B1F3-BDDEE6274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-6.83E-2</c:v>
                </c:pt>
                <c:pt idx="1">
                  <c:v>-4.1300000000000003E-2</c:v>
                </c:pt>
                <c:pt idx="2">
                  <c:v>-4.3499999999999997E-2</c:v>
                </c:pt>
                <c:pt idx="3">
                  <c:v>0.1082</c:v>
                </c:pt>
                <c:pt idx="4">
                  <c:v>8.09E-2</c:v>
                </c:pt>
                <c:pt idx="5">
                  <c:v>1.18E-2</c:v>
                </c:pt>
                <c:pt idx="6">
                  <c:v>-4.7600000000000003E-2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990-4330-9512-BDB938294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Square Tavern NW12PE</c:v>
                </c:pt>
                <c:pt idx="1">
                  <c:v>Lighterman N1C4BH</c:v>
                </c:pt>
                <c:pt idx="2">
                  <c:v>Bowler EC1R0BJ</c:v>
                </c:pt>
                <c:pt idx="3">
                  <c:v>Blues Kitchen EC2A3AR</c:v>
                </c:pt>
                <c:pt idx="4">
                  <c:v>Blues Kitchen NW17JN</c:v>
                </c:pt>
                <c:pt idx="5">
                  <c:v>Lore of the Land W1T6BB</c:v>
                </c:pt>
                <c:pt idx="6">
                  <c:v>The Coronet N76NJ</c:v>
                </c:pt>
                <c:pt idx="7">
                  <c:v>Archer Street W1D7AP</c:v>
                </c:pt>
                <c:pt idx="8">
                  <c:v>Swan at the Globe SE19DT</c:v>
                </c:pt>
                <c:pt idx="9">
                  <c:v>Queens Head W1D7HN</c:v>
                </c:pt>
                <c:pt idx="10">
                  <c:v>Stag NW32QU</c:v>
                </c:pt>
                <c:pt idx="11">
                  <c:v>Duke Of Cambridge N18JT</c:v>
                </c:pt>
                <c:pt idx="12">
                  <c:v>Eagle EC1R3AL</c:v>
                </c:pt>
                <c:pt idx="13">
                  <c:v>Drapers Arms N11ER</c:v>
                </c:pt>
                <c:pt idx="14">
                  <c:v>Lucky Pig W1W6BB</c:v>
                </c:pt>
                <c:pt idx="15">
                  <c:v>Heist Bank W21LA</c:v>
                </c:pt>
                <c:pt idx="16">
                  <c:v>Duke Of Hamilton NW31JD</c:v>
                </c:pt>
                <c:pt idx="17">
                  <c:v>Homeboy N18LX</c:v>
                </c:pt>
                <c:pt idx="18">
                  <c:v>The Tommyfield SE114EZ</c:v>
                </c:pt>
                <c:pt idx="19">
                  <c:v>Salvador &amp; Amanda WC2H7JA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0.75990000000000002</c:v>
                </c:pt>
                <c:pt idx="1">
                  <c:v>3.9899999999999998E-2</c:v>
                </c:pt>
                <c:pt idx="2">
                  <c:v>2.75E-2</c:v>
                </c:pt>
                <c:pt idx="3">
                  <c:v>2.6800000000000001E-2</c:v>
                </c:pt>
                <c:pt idx="4">
                  <c:v>2.1999999999999999E-2</c:v>
                </c:pt>
                <c:pt idx="5">
                  <c:v>1.37E-2</c:v>
                </c:pt>
                <c:pt idx="6">
                  <c:v>1.1599999999999999E-2</c:v>
                </c:pt>
                <c:pt idx="7">
                  <c:v>1.1299999999999999E-2</c:v>
                </c:pt>
                <c:pt idx="8">
                  <c:v>1.01E-2</c:v>
                </c:pt>
                <c:pt idx="9">
                  <c:v>1.01E-2</c:v>
                </c:pt>
                <c:pt idx="10">
                  <c:v>9.1000000000000004E-3</c:v>
                </c:pt>
                <c:pt idx="11">
                  <c:v>8.3999999999999995E-3</c:v>
                </c:pt>
                <c:pt idx="12">
                  <c:v>8.3000000000000001E-3</c:v>
                </c:pt>
                <c:pt idx="13">
                  <c:v>7.1999999999999998E-3</c:v>
                </c:pt>
                <c:pt idx="14">
                  <c:v>7.1000000000000004E-3</c:v>
                </c:pt>
                <c:pt idx="15">
                  <c:v>6.1999999999999998E-3</c:v>
                </c:pt>
                <c:pt idx="16">
                  <c:v>6.1000000000000004E-3</c:v>
                </c:pt>
                <c:pt idx="17">
                  <c:v>5.7000000000000002E-3</c:v>
                </c:pt>
                <c:pt idx="18">
                  <c:v>4.1000000000000003E-3</c:v>
                </c:pt>
                <c:pt idx="19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B-4E86-AE36-BB9E7A21B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FB7-4A77-B93B-5CA642401041}"/>
              </c:ext>
            </c:extLst>
          </c:dPt>
          <c:cat>
            <c:strRef>
              <c:f>'Sheet1'!$A$2:$A$21</c:f>
              <c:strCache>
                <c:ptCount val="20"/>
                <c:pt idx="0">
                  <c:v>Square Tavern NW12PE</c:v>
                </c:pt>
                <c:pt idx="1">
                  <c:v>Lighterman N1C4BH</c:v>
                </c:pt>
                <c:pt idx="2">
                  <c:v>Bowler EC1R0BJ</c:v>
                </c:pt>
                <c:pt idx="3">
                  <c:v>Blues Kitchen EC2A3AR</c:v>
                </c:pt>
                <c:pt idx="4">
                  <c:v>Blues Kitchen NW17JN</c:v>
                </c:pt>
                <c:pt idx="5">
                  <c:v>Lore of the Land W1T6BB</c:v>
                </c:pt>
                <c:pt idx="6">
                  <c:v>The Coronet N76NJ</c:v>
                </c:pt>
                <c:pt idx="7">
                  <c:v>Archer Street W1D7AP</c:v>
                </c:pt>
                <c:pt idx="8">
                  <c:v>Swan at the Globe SE19DT</c:v>
                </c:pt>
                <c:pt idx="9">
                  <c:v>Queens Head W1D7HN</c:v>
                </c:pt>
                <c:pt idx="10">
                  <c:v>Stag NW32QU</c:v>
                </c:pt>
                <c:pt idx="11">
                  <c:v>Duke Of Cambridge N18JT</c:v>
                </c:pt>
                <c:pt idx="12">
                  <c:v>Eagle EC1R3AL</c:v>
                </c:pt>
                <c:pt idx="13">
                  <c:v>Drapers Arms N11ER</c:v>
                </c:pt>
                <c:pt idx="14">
                  <c:v>Lucky Pig W1W6BB</c:v>
                </c:pt>
                <c:pt idx="15">
                  <c:v>Heist Bank W21LA</c:v>
                </c:pt>
                <c:pt idx="16">
                  <c:v>Duke Of Hamilton NW31JD</c:v>
                </c:pt>
                <c:pt idx="17">
                  <c:v>Homeboy N18LX</c:v>
                </c:pt>
                <c:pt idx="18">
                  <c:v>The Tommyfield SE114EZ</c:v>
                </c:pt>
                <c:pt idx="19">
                  <c:v>Salvador &amp; Amanda WC2H7JA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0.75990000000000002</c:v>
                </c:pt>
                <c:pt idx="1">
                  <c:v>3.9899999999999998E-2</c:v>
                </c:pt>
                <c:pt idx="2">
                  <c:v>2.75E-2</c:v>
                </c:pt>
                <c:pt idx="3">
                  <c:v>2.6800000000000001E-2</c:v>
                </c:pt>
                <c:pt idx="4">
                  <c:v>2.1999999999999999E-2</c:v>
                </c:pt>
                <c:pt idx="5">
                  <c:v>1.37E-2</c:v>
                </c:pt>
                <c:pt idx="6">
                  <c:v>1.1599999999999999E-2</c:v>
                </c:pt>
                <c:pt idx="7">
                  <c:v>1.1299999999999999E-2</c:v>
                </c:pt>
                <c:pt idx="8">
                  <c:v>1.01E-2</c:v>
                </c:pt>
                <c:pt idx="9">
                  <c:v>1.01E-2</c:v>
                </c:pt>
                <c:pt idx="10">
                  <c:v>9.1000000000000004E-3</c:v>
                </c:pt>
                <c:pt idx="11">
                  <c:v>8.3999999999999995E-3</c:v>
                </c:pt>
                <c:pt idx="12">
                  <c:v>8.3000000000000001E-3</c:v>
                </c:pt>
                <c:pt idx="13">
                  <c:v>7.1999999999999998E-3</c:v>
                </c:pt>
                <c:pt idx="14">
                  <c:v>7.1000000000000004E-3</c:v>
                </c:pt>
                <c:pt idx="15">
                  <c:v>6.1999999999999998E-3</c:v>
                </c:pt>
                <c:pt idx="16">
                  <c:v>6.1000000000000004E-3</c:v>
                </c:pt>
                <c:pt idx="17">
                  <c:v>5.7000000000000002E-3</c:v>
                </c:pt>
                <c:pt idx="18">
                  <c:v>4.1000000000000003E-3</c:v>
                </c:pt>
                <c:pt idx="19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B7-4A77-B93B-5CA6424010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Square Tavern NW12PE</c:v>
                </c:pt>
                <c:pt idx="1">
                  <c:v>Lighterman N1C4BH</c:v>
                </c:pt>
                <c:pt idx="2">
                  <c:v>Bowler EC1R0BJ</c:v>
                </c:pt>
                <c:pt idx="3">
                  <c:v>Blues Kitchen EC2A3AR</c:v>
                </c:pt>
                <c:pt idx="4">
                  <c:v>Blues Kitchen NW17JN</c:v>
                </c:pt>
                <c:pt idx="5">
                  <c:v>Lore of the Land W1T6BB</c:v>
                </c:pt>
                <c:pt idx="6">
                  <c:v>The Coronet N76NJ</c:v>
                </c:pt>
                <c:pt idx="7">
                  <c:v>Archer Street W1D7AP</c:v>
                </c:pt>
                <c:pt idx="8">
                  <c:v>Swan at the Globe SE19DT</c:v>
                </c:pt>
                <c:pt idx="9">
                  <c:v>Queens Head W1D7HN</c:v>
                </c:pt>
                <c:pt idx="10">
                  <c:v>Stag NW32QU</c:v>
                </c:pt>
                <c:pt idx="11">
                  <c:v>Duke Of Cambridge N18JT</c:v>
                </c:pt>
                <c:pt idx="12">
                  <c:v>Eagle EC1R3AL</c:v>
                </c:pt>
                <c:pt idx="13">
                  <c:v>Drapers Arms N11ER</c:v>
                </c:pt>
                <c:pt idx="14">
                  <c:v>Lucky Pig W1W6BB</c:v>
                </c:pt>
                <c:pt idx="15">
                  <c:v>Heist Bank W21LA</c:v>
                </c:pt>
                <c:pt idx="16">
                  <c:v>Duke Of Hamilton NW31JD</c:v>
                </c:pt>
                <c:pt idx="17">
                  <c:v>Homeboy N18LX</c:v>
                </c:pt>
                <c:pt idx="18">
                  <c:v>The Tommyfield SE114EZ</c:v>
                </c:pt>
                <c:pt idx="19">
                  <c:v>Salvador &amp; Amanda WC2H7JA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0.75990000000000002</c:v>
                </c:pt>
                <c:pt idx="1">
                  <c:v>3.9899999999999998E-2</c:v>
                </c:pt>
                <c:pt idx="2">
                  <c:v>2.75E-2</c:v>
                </c:pt>
                <c:pt idx="3">
                  <c:v>2.6800000000000001E-2</c:v>
                </c:pt>
                <c:pt idx="4">
                  <c:v>2.1999999999999999E-2</c:v>
                </c:pt>
                <c:pt idx="5">
                  <c:v>1.37E-2</c:v>
                </c:pt>
                <c:pt idx="6">
                  <c:v>1.1599999999999999E-2</c:v>
                </c:pt>
                <c:pt idx="7">
                  <c:v>1.1299999999999999E-2</c:v>
                </c:pt>
                <c:pt idx="8">
                  <c:v>1.01E-2</c:v>
                </c:pt>
                <c:pt idx="9">
                  <c:v>1.01E-2</c:v>
                </c:pt>
                <c:pt idx="10">
                  <c:v>9.1000000000000004E-3</c:v>
                </c:pt>
                <c:pt idx="11">
                  <c:v>8.3999999999999995E-3</c:v>
                </c:pt>
                <c:pt idx="12">
                  <c:v>8.3000000000000001E-3</c:v>
                </c:pt>
                <c:pt idx="13">
                  <c:v>7.1999999999999998E-3</c:v>
                </c:pt>
                <c:pt idx="14">
                  <c:v>7.1000000000000004E-3</c:v>
                </c:pt>
                <c:pt idx="15">
                  <c:v>6.1999999999999998E-3</c:v>
                </c:pt>
                <c:pt idx="16">
                  <c:v>6.1000000000000004E-3</c:v>
                </c:pt>
                <c:pt idx="17">
                  <c:v>5.7000000000000002E-3</c:v>
                </c:pt>
                <c:pt idx="18">
                  <c:v>4.1000000000000003E-3</c:v>
                </c:pt>
                <c:pt idx="19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B7-4A77-B93B-5CA642401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Square Tavern NW12PE</c:v>
                </c:pt>
                <c:pt idx="1">
                  <c:v>Lighterman N1C4BH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0FB-4185-BEF5-49BE9633A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0.90646070222765895</c:v>
                </c:pt>
                <c:pt idx="1">
                  <c:v>0.46240950193514202</c:v>
                </c:pt>
                <c:pt idx="2">
                  <c:v>-0.46734882268866101</c:v>
                </c:pt>
                <c:pt idx="3">
                  <c:v>-0.13553648741900101</c:v>
                </c:pt>
                <c:pt idx="4">
                  <c:v>0.26618653851993301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F-405B-870A-C931578C7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EF-405B-870A-C931578C71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EF-405B-870A-C931578C7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Square Tavern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2.4799999999999999E-2</c:v>
                </c:pt>
                <c:pt idx="1">
                  <c:v>5.1000000000000004E-3</c:v>
                </c:pt>
                <c:pt idx="2">
                  <c:v>0.1227</c:v>
                </c:pt>
                <c:pt idx="3">
                  <c:v>0.02</c:v>
                </c:pt>
                <c:pt idx="4">
                  <c:v>0.45739999999999997</c:v>
                </c:pt>
                <c:pt idx="5">
                  <c:v>9.6799999999999997E-2</c:v>
                </c:pt>
                <c:pt idx="6">
                  <c:v>7.2599999999999998E-2</c:v>
                </c:pt>
                <c:pt idx="7">
                  <c:v>0.2001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3-40E9-A00B-C2FACACBEE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1.9199999999999998E-2</c:v>
                </c:pt>
                <c:pt idx="1">
                  <c:v>2.6200000000000001E-2</c:v>
                </c:pt>
                <c:pt idx="2">
                  <c:v>7.5300000000000006E-2</c:v>
                </c:pt>
                <c:pt idx="3">
                  <c:v>1.0999999999999999E-2</c:v>
                </c:pt>
                <c:pt idx="4">
                  <c:v>0.36470000000000002</c:v>
                </c:pt>
                <c:pt idx="5">
                  <c:v>8.5999999999999993E-2</c:v>
                </c:pt>
                <c:pt idx="6">
                  <c:v>9.2399999999999996E-2</c:v>
                </c:pt>
                <c:pt idx="7">
                  <c:v>0.32469999999999999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E3-40E9-A00B-C2FACACBEE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8.0799999999999997E-2</c:v>
                </c:pt>
                <c:pt idx="1">
                  <c:v>5.9200000000000003E-2</c:v>
                </c:pt>
                <c:pt idx="2">
                  <c:v>0.2954</c:v>
                </c:pt>
                <c:pt idx="3">
                  <c:v>0.1118</c:v>
                </c:pt>
                <c:pt idx="4">
                  <c:v>0.1129</c:v>
                </c:pt>
                <c:pt idx="5">
                  <c:v>0.1162</c:v>
                </c:pt>
                <c:pt idx="6">
                  <c:v>7.1499999999999994E-2</c:v>
                </c:pt>
                <c:pt idx="7">
                  <c:v>0.15190000000000001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E3-40E9-A00B-C2FACACBE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652-426C-967B-C174DE471B0D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0.67030000000000001</c:v>
                </c:pt>
                <c:pt idx="1">
                  <c:v>0.2515</c:v>
                </c:pt>
                <c:pt idx="2">
                  <c:v>4.6899999999999997E-2</c:v>
                </c:pt>
                <c:pt idx="3">
                  <c:v>2.0299999999999999E-2</c:v>
                </c:pt>
                <c:pt idx="4">
                  <c:v>1.0800000000000001E-2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52-426C-967B-C174DE471B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Square Tavern NW12PE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0.51729999999999998</c:v>
                </c:pt>
                <c:pt idx="1">
                  <c:v>0.31480000000000002</c:v>
                </c:pt>
                <c:pt idx="2">
                  <c:v>8.0799999999999997E-2</c:v>
                </c:pt>
                <c:pt idx="3">
                  <c:v>5.3100000000000001E-2</c:v>
                </c:pt>
                <c:pt idx="4">
                  <c:v>3.3799999999999997E-2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52-426C-967B-C174DE471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-0.153</c:v>
                </c:pt>
                <c:pt idx="1">
                  <c:v>6.3299999999999995E-2</c:v>
                </c:pt>
                <c:pt idx="2">
                  <c:v>3.39E-2</c:v>
                </c:pt>
                <c:pt idx="3">
                  <c:v>3.2800000000000003E-2</c:v>
                </c:pt>
                <c:pt idx="4">
                  <c:v>2.3E-2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7A6-4D09-B7DF-485B50E6B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07-4863-8165-A2F9B4B42EDC}"/>
              </c:ext>
            </c:extLst>
          </c:dPt>
          <c:cat>
            <c:strRef>
              <c:f>'Sheet1'!$A$2:$A$21</c:f>
              <c:strCache>
                <c:ptCount val="20"/>
                <c:pt idx="0">
                  <c:v>Archer Street W1D7AP</c:v>
                </c:pt>
                <c:pt idx="1">
                  <c:v>Eagle EC1R3AL</c:v>
                </c:pt>
                <c:pt idx="2">
                  <c:v>Duke Of Cambridge N18JT</c:v>
                </c:pt>
                <c:pt idx="3">
                  <c:v>Duke Of Hamilton NW31JD</c:v>
                </c:pt>
                <c:pt idx="4">
                  <c:v>Lore of the Land W1T6BB</c:v>
                </c:pt>
                <c:pt idx="5">
                  <c:v>The Coronet N76NJ</c:v>
                </c:pt>
                <c:pt idx="6">
                  <c:v>Homeboy N18LX</c:v>
                </c:pt>
                <c:pt idx="7">
                  <c:v>Lucky Pig W1W6BB</c:v>
                </c:pt>
                <c:pt idx="8">
                  <c:v>Queens Head W1D7HN</c:v>
                </c:pt>
                <c:pt idx="9">
                  <c:v>Swan at the Globe SE19DT</c:v>
                </c:pt>
                <c:pt idx="10">
                  <c:v>Bowler EC1R0BJ</c:v>
                </c:pt>
                <c:pt idx="11">
                  <c:v>Blues Kitchen NW17JN</c:v>
                </c:pt>
                <c:pt idx="12">
                  <c:v>Blues Kitchen EC2A3AR</c:v>
                </c:pt>
                <c:pt idx="13">
                  <c:v>Heist Bank W21LA</c:v>
                </c:pt>
                <c:pt idx="14">
                  <c:v>Drapers Arms N11ER</c:v>
                </c:pt>
                <c:pt idx="15">
                  <c:v>Lighterman N1C4BH</c:v>
                </c:pt>
                <c:pt idx="16">
                  <c:v>Salvador &amp; Amanda WC2H7JA</c:v>
                </c:pt>
                <c:pt idx="17">
                  <c:v>Stag NW32QU</c:v>
                </c:pt>
                <c:pt idx="18">
                  <c:v>Square Tavern NW12PE</c:v>
                </c:pt>
                <c:pt idx="19">
                  <c:v>The Tommyfield SE114EZ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36.429600000000001</c:v>
                </c:pt>
                <c:pt idx="1">
                  <c:v>22.357199999999999</c:v>
                </c:pt>
                <c:pt idx="2">
                  <c:v>45.688400000000001</c:v>
                </c:pt>
                <c:pt idx="3">
                  <c:v>33.044899999999998</c:v>
                </c:pt>
                <c:pt idx="4">
                  <c:v>24.160299999999999</c:v>
                </c:pt>
                <c:pt idx="5">
                  <c:v>7.2178000000000004</c:v>
                </c:pt>
                <c:pt idx="6">
                  <c:v>30.9833</c:v>
                </c:pt>
                <c:pt idx="7">
                  <c:v>27.603400000000001</c:v>
                </c:pt>
                <c:pt idx="8">
                  <c:v>11.9352</c:v>
                </c:pt>
                <c:pt idx="9">
                  <c:v>19.375800000000002</c:v>
                </c:pt>
                <c:pt idx="10">
                  <c:v>13.860099999999999</c:v>
                </c:pt>
                <c:pt idx="11">
                  <c:v>21.453700000000001</c:v>
                </c:pt>
                <c:pt idx="12">
                  <c:v>23.157900000000001</c:v>
                </c:pt>
                <c:pt idx="13">
                  <c:v>18.3962</c:v>
                </c:pt>
                <c:pt idx="14">
                  <c:v>46.214399999999998</c:v>
                </c:pt>
                <c:pt idx="15">
                  <c:v>34.116900000000001</c:v>
                </c:pt>
                <c:pt idx="16">
                  <c:v>32.859499999999997</c:v>
                </c:pt>
                <c:pt idx="17">
                  <c:v>20.5806</c:v>
                </c:pt>
                <c:pt idx="18">
                  <c:v>15.1744</c:v>
                </c:pt>
                <c:pt idx="19">
                  <c:v>19.7346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07-4863-8165-A2F9B4B42E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Archer Street W1D7AP</c:v>
                </c:pt>
                <c:pt idx="1">
                  <c:v>Eagle EC1R3AL</c:v>
                </c:pt>
                <c:pt idx="2">
                  <c:v>Duke Of Cambridge N18JT</c:v>
                </c:pt>
                <c:pt idx="3">
                  <c:v>Duke Of Hamilton NW31JD</c:v>
                </c:pt>
                <c:pt idx="4">
                  <c:v>Lore of the Land W1T6BB</c:v>
                </c:pt>
                <c:pt idx="5">
                  <c:v>The Coronet N76NJ</c:v>
                </c:pt>
                <c:pt idx="6">
                  <c:v>Homeboy N18LX</c:v>
                </c:pt>
                <c:pt idx="7">
                  <c:v>Lucky Pig W1W6BB</c:v>
                </c:pt>
                <c:pt idx="8">
                  <c:v>Queens Head W1D7HN</c:v>
                </c:pt>
                <c:pt idx="9">
                  <c:v>Swan at the Globe SE19DT</c:v>
                </c:pt>
                <c:pt idx="10">
                  <c:v>Bowler EC1R0BJ</c:v>
                </c:pt>
                <c:pt idx="11">
                  <c:v>Blues Kitchen NW17JN</c:v>
                </c:pt>
                <c:pt idx="12">
                  <c:v>Blues Kitchen EC2A3AR</c:v>
                </c:pt>
                <c:pt idx="13">
                  <c:v>Heist Bank W21LA</c:v>
                </c:pt>
                <c:pt idx="14">
                  <c:v>Drapers Arms N11ER</c:v>
                </c:pt>
                <c:pt idx="15">
                  <c:v>Lighterman N1C4BH</c:v>
                </c:pt>
                <c:pt idx="16">
                  <c:v>Salvador &amp; Amanda WC2H7JA</c:v>
                </c:pt>
                <c:pt idx="17">
                  <c:v>Stag NW32QU</c:v>
                </c:pt>
                <c:pt idx="18">
                  <c:v>Square Tavern NW12PE</c:v>
                </c:pt>
                <c:pt idx="19">
                  <c:v>The Tommyfield SE114EZ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36.429600000000001</c:v>
                </c:pt>
                <c:pt idx="1">
                  <c:v>22.357199999999999</c:v>
                </c:pt>
                <c:pt idx="2">
                  <c:v>45.688400000000001</c:v>
                </c:pt>
                <c:pt idx="3">
                  <c:v>33.044899999999998</c:v>
                </c:pt>
                <c:pt idx="4">
                  <c:v>24.160299999999999</c:v>
                </c:pt>
                <c:pt idx="5">
                  <c:v>7.2178000000000004</c:v>
                </c:pt>
                <c:pt idx="6">
                  <c:v>30.9833</c:v>
                </c:pt>
                <c:pt idx="7">
                  <c:v>27.603400000000001</c:v>
                </c:pt>
                <c:pt idx="8">
                  <c:v>11.9352</c:v>
                </c:pt>
                <c:pt idx="9">
                  <c:v>19.375800000000002</c:v>
                </c:pt>
                <c:pt idx="10">
                  <c:v>13.860099999999999</c:v>
                </c:pt>
                <c:pt idx="11">
                  <c:v>21.453700000000001</c:v>
                </c:pt>
                <c:pt idx="12">
                  <c:v>23.157900000000001</c:v>
                </c:pt>
                <c:pt idx="13">
                  <c:v>18.3962</c:v>
                </c:pt>
                <c:pt idx="14">
                  <c:v>46.214399999999998</c:v>
                </c:pt>
                <c:pt idx="15">
                  <c:v>34.116900000000001</c:v>
                </c:pt>
                <c:pt idx="16">
                  <c:v>32.859499999999997</c:v>
                </c:pt>
                <c:pt idx="17">
                  <c:v>20.5806</c:v>
                </c:pt>
                <c:pt idx="18">
                  <c:v>15.1744</c:v>
                </c:pt>
                <c:pt idx="19">
                  <c:v>19.7346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07-4863-8165-A2F9B4B42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09/12/2025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09/12/2025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09/12/2025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09/12/2025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09/12/2025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09/12/2025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09/12/2025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09/12/2025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09/12/2025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09/12/2025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09/12/2025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09/12/2025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EC2A3AR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Blues Kitchen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23.16%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Business Elite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£15.17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68.76%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Euston Square(0.17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NW12PE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 Collection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7780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Square Tavern NW12PE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N1C4BH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Lighterman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Bowler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EC1R0BJ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High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41.88%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30.79%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30.61%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Thu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075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129688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1299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Square Tavern NW12PE and 1 Chains in 3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Square Tavern NW12PE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54301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574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Square Tavern NW12PE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Square Tavern NW12PE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574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Square Tavern NW12PE, who are the top 20 competitors from 1 Chains in 3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Square Tavern NW12PE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1299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Square Tavern NW12PE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Square Tavern NW12PE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£21.78M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£89.26M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£1.27B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£5.35B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10635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Square Tavern NW12PE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Square Tavern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0.51%</a:t>
                      </a:r>
                    </a:p>
                  </a:txBody>
                  <a:tcPr horzOverflow="overflow">
                    <a:solidFill>
                      <a:srgbClr val="5A8AC6">
                        <a:alpha val="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12.27%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45.74%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7.26%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20.01%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19832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1.92%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36.47%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8.60%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9.24%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32.47%</a:t>
                      </a:r>
                    </a:p>
                  </a:txBody>
                  <a:tcPr horzOverflow="overflow">
                    <a:solidFill>
                      <a:srgbClr val="F8696B">
                        <a:alpha val="8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110504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15.19%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Square Tavern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0.56%</a:t>
                      </a:r>
                    </a:p>
                  </a:txBody>
                  <a:tcPr horzOverflow="overflow">
                    <a:solidFill>
                      <a:srgbClr val="4FC0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-2.11%</a:t>
                      </a:r>
                    </a:p>
                  </a:txBody>
                  <a:tcPr horzOverflow="overflow">
                    <a:solidFill>
                      <a:srgbClr val="C042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4.74%</a:t>
                      </a:r>
                    </a:p>
                  </a:txBody>
                  <a:tcPr horzOverflow="overflow">
                    <a:solidFill>
                      <a:srgbClr val="4FC0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0.90%</a:t>
                      </a:r>
                    </a:p>
                  </a:txBody>
                  <a:tcPr horzOverflow="overflow">
                    <a:solidFill>
                      <a:srgbClr val="4FC042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9.27%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1.08%</a:t>
                      </a:r>
                    </a:p>
                  </a:txBody>
                  <a:tcPr horzOverflow="overflow">
                    <a:solidFill>
                      <a:srgbClr val="4FC0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-1.98%</a:t>
                      </a:r>
                    </a:p>
                  </a:txBody>
                  <a:tcPr horzOverflow="overflow">
                    <a:solidFill>
                      <a:srgbClr val="C042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-12.46%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Square Tavern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-5.60%</a:t>
                      </a:r>
                    </a:p>
                  </a:txBody>
                  <a:tcPr horzOverflow="overflow">
                    <a:solidFill>
                      <a:srgbClr val="C04242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-5.41%</a:t>
                      </a:r>
                    </a:p>
                  </a:txBody>
                  <a:tcPr horzOverflow="overflow">
                    <a:solidFill>
                      <a:srgbClr val="C04242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-17.27%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-9.18%</a:t>
                      </a:r>
                    </a:p>
                  </a:txBody>
                  <a:tcPr horzOverflow="overflow">
                    <a:solidFill>
                      <a:srgbClr val="C042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34.45%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-1.94%</a:t>
                      </a:r>
                    </a:p>
                  </a:txBody>
                  <a:tcPr horzOverflow="overflow">
                    <a:solidFill>
                      <a:srgbClr val="C04242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0.11%</a:t>
                      </a:r>
                    </a:p>
                  </a:txBody>
                  <a:tcPr horzOverflow="overflow">
                    <a:solidFill>
                      <a:srgbClr val="C042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4.82%</a:t>
                      </a:r>
                    </a:p>
                  </a:txBody>
                  <a:tcPr horzOverflow="overflow">
                    <a:solidFill>
                      <a:srgbClr val="C04242">
                        <a:alpha val="5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-6.16%</a:t>
                      </a:r>
                    </a:p>
                  </a:txBody>
                  <a:tcPr horzOverflow="overflow">
                    <a:solidFill>
                      <a:srgbClr val="C042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-3.30%</a:t>
                      </a:r>
                    </a:p>
                  </a:txBody>
                  <a:tcPr horzOverflow="overflow">
                    <a:solidFill>
                      <a:srgbClr val="C042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-22.01%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-10.08%</a:t>
                      </a:r>
                    </a:p>
                  </a:txBody>
                  <a:tcPr horzOverflow="overflow">
                    <a:solidFill>
                      <a:srgbClr val="C04242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25.18%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-3.02%</a:t>
                      </a:r>
                    </a:p>
                  </a:txBody>
                  <a:tcPr horzOverflow="overflow">
                    <a:solidFill>
                      <a:srgbClr val="C042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2.09%</a:t>
                      </a:r>
                    </a:p>
                  </a:txBody>
                  <a:tcPr horzOverflow="overflow">
                    <a:solidFill>
                      <a:srgbClr val="4FC0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17.28%</a:t>
                      </a:r>
                    </a:p>
                  </a:txBody>
                  <a:tcPr horzOverflow="overflow">
                    <a:solidFill>
                      <a:srgbClr val="4FC042">
                        <a:alpha val="8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Square Tavern NW12PE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12.27%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2.00%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45.74%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9.68%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7.26%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20.01%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Lighterman N1C4BH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1.45%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31.84%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5.61%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9.57%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40.72%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Bowler EC1R0BJ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2.05%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8.64%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0.92%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52.40%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4.76%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10.57%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20.45%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Blues Kitchen EC2A3AR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2254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2.68%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2.11%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6.68%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34.14%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20.07%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17.04%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16.84%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Blues Kitchen NW17JN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1435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2.65%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4.87%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36.06%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16.44%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17.73%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18.80%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Lore of the Land W1T6BB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2.81%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3.62%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4.75%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4.97%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3.26%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38.42%</a:t>
                      </a:r>
                    </a:p>
                  </a:txBody>
                  <a:tcPr horzOverflow="overflow">
                    <a:solidFill>
                      <a:srgbClr val="F8696B">
                        <a:alpha val="9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Coronet N76NJ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642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5.11%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12.91%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8.05%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17.88%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20.14%</a:t>
                      </a:r>
                    </a:p>
                  </a:txBody>
                  <a:tcPr horzOverflow="overflow">
                    <a:solidFill>
                      <a:srgbClr val="F8696B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26.31%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5.75%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Archer Street W1D7AP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802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1.96%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4.73%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9.08%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10.69%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34.47%</a:t>
                      </a:r>
                    </a:p>
                  </a:txBody>
                  <a:tcPr horzOverflow="overflow">
                    <a:solidFill>
                      <a:srgbClr val="F8696B">
                        <a:alpha val="9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Swan at the Globe SE19DT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1796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3.12%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12.81%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25.39%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6.10%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6.77%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42.95%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Queens Head W1D7HN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878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12.68%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51.67%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8.52%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6.86%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14.58%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Stag NW32QU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1.76%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6.04%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4.46%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39.97%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2.37%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6.27%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38.79%</a:t>
                      </a:r>
                    </a:p>
                  </a:txBody>
                  <a:tcPr horzOverflow="overflow">
                    <a:solidFill>
                      <a:srgbClr val="F8696B">
                        <a:alpha val="9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Duke Of Cambridge N18JT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0.42%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5.89%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4.13%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38.94%</a:t>
                      </a:r>
                    </a:p>
                  </a:txBody>
                  <a:tcPr horzOverflow="overflow">
                    <a:solidFill>
                      <a:srgbClr val="F8696B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2.25%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Eagle EC1R3AL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7.46%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3.04%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39.83%</a:t>
                      </a:r>
                    </a:p>
                  </a:txBody>
                  <a:tcPr horzOverflow="overflow">
                    <a:solidFill>
                      <a:srgbClr val="F8696B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Drapers Arms N11ER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4.52%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3.19%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42.68%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0.50%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3.05%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41.68%</a:t>
                      </a:r>
                    </a:p>
                  </a:txBody>
                  <a:tcPr horzOverflow="overflow">
                    <a:solidFill>
                      <a:srgbClr val="F8696B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Lucky Pig W1W6BB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3.29%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8.08%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4.89%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9.33%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28.86%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Heist Bank W21LA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2.34%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6.12%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33.88%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12.04%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8.67%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33.62%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Duke Of Hamilton NW31JD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1.35%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4.99%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33.51%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3.19%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51.88%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Homeboy N18LX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4.40%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1.30%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51.22%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8.95%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7.99%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22.67%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Tommyfield SE114EZ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1.55%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3.91%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7.99%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39.30%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3.19%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6.14%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37.50%</a:t>
                      </a:r>
                    </a:p>
                  </a:txBody>
                  <a:tcPr horzOverflow="overflow">
                    <a:solidFill>
                      <a:srgbClr val="F8696B">
                        <a:alpha val="9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Salvador &amp; Amanda WC2H7JA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5.68%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1.55%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10.05%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16.27%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21.16%</a:t>
                      </a:r>
                    </a:p>
                  </a:txBody>
                  <a:tcPr horzOverflow="overflow">
                    <a:solidFill>
                      <a:srgbClr val="F8696B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Lighthouse EC2A3AY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3.72%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23.12%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25.05%</a:t>
                      </a:r>
                    </a:p>
                  </a:txBody>
                  <a:tcPr horzOverflow="overflow">
                    <a:solidFill>
                      <a:srgbClr val="F8696B">
                        <a:alpha val="6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7.37%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Humble Grape N10QY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2.94%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5.49%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42.13%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10.59%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36.31%</a:t>
                      </a:r>
                    </a:p>
                  </a:txBody>
                  <a:tcPr horzOverflow="overflow">
                    <a:solidFill>
                      <a:srgbClr val="F8696B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Bear EC1M4AN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7.65%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51.47%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5.18%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21.33%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Basement State W1F8HN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1.55%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4.34%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43.99%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9.78%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15.24%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22.22%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Smoking Goat E16JJ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37.97%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3.50%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7.61%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38.20%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Square Tavern NW12PE and 1 Chains in 3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Square Tavern NW12PE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129688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Square Tavern NW12PE and 1 Chains in 3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Square Tavern NW12PE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129688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Square Tavern NW12PE and 1 Chains in 3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Square Tavern NW12PE and 1 Chains in 3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Square Tavern NW12PE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55135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Square Tavern NW12PE and 1 Chains in 3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Square Tavern NW12PE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51758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Square Tavern NW12PE and 1 Chains in 3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Square Tavern NW12PE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54409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Square Tavern NW12PE and 1 Chains in 3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Square Tavern NW12PE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Square Tavern NW12PE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129688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2021</Words>
  <Characters>0</Characters>
  <Application>Microsoft Office PowerPoint</Application>
  <PresentationFormat>Widescreen</PresentationFormat>
  <Lines>0</Lines>
  <Paragraphs>809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2025-12-09T11:52:18Z</dcterms:modified>
</cp:coreProperties>
</file>