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63" d="100"/>
          <a:sy n="63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37-480A-8055-9B5D88180A60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37-480A-8055-9B5D88180A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NR279HG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0.1041</c:v>
                </c:pt>
                <c:pt idx="1">
                  <c:v>9.0800000000000006E-2</c:v>
                </c:pt>
                <c:pt idx="2">
                  <c:v>0.1077</c:v>
                </c:pt>
                <c:pt idx="3">
                  <c:v>0.107</c:v>
                </c:pt>
                <c:pt idx="4">
                  <c:v>0.17549999999999999</c:v>
                </c:pt>
                <c:pt idx="5">
                  <c:v>0.26269999999999999</c:v>
                </c:pt>
                <c:pt idx="6">
                  <c:v>0.15190000000000001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37-480A-8055-9B5D88180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Kings Head NR279HG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059-4CF8-BB5C-AFF3FC0D6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04A-4215-ADDB-3F00AC30A80B}"/>
              </c:ext>
            </c:extLst>
          </c:dPt>
          <c:cat>
            <c:strRef>
              <c:f>'Sheet1'!$A$2</c:f>
              <c:strCache>
                <c:ptCount val="1"/>
                <c:pt idx="0">
                  <c:v>Kings Head NR279HG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4A-4215-ADDB-3F00AC30A8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Kings Head NR279HG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4A-4215-ADDB-3F00AC30A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Kings Head NR279HG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978-44C9-84B2-206D9D687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2D-4D32-8AB5-82916F149FE8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2D-4D32-8AB5-82916F149F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NR279HG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4.1599999999999998E-2</c:v>
                </c:pt>
                <c:pt idx="1">
                  <c:v>0.13200000000000001</c:v>
                </c:pt>
                <c:pt idx="2">
                  <c:v>0.1638</c:v>
                </c:pt>
                <c:pt idx="3">
                  <c:v>0.22889999999999999</c:v>
                </c:pt>
                <c:pt idx="4">
                  <c:v>0.2142</c:v>
                </c:pt>
                <c:pt idx="5">
                  <c:v>0.18379999999999999</c:v>
                </c:pt>
                <c:pt idx="6">
                  <c:v>3.5400000000000001E-2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2D-4D32-8AB5-82916F149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4.1599999999999998E-2</c:v>
                </c:pt>
                <c:pt idx="1">
                  <c:v>0.13200000000000001</c:v>
                </c:pt>
                <c:pt idx="2">
                  <c:v>0.1638</c:v>
                </c:pt>
                <c:pt idx="3">
                  <c:v>0.22889999999999999</c:v>
                </c:pt>
                <c:pt idx="4">
                  <c:v>0.2142</c:v>
                </c:pt>
                <c:pt idx="5">
                  <c:v>0.18379999999999999</c:v>
                </c:pt>
                <c:pt idx="6">
                  <c:v>3.5400000000000001E-2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5ED-4E28-8A4B-5EDC5E15D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0.1041</c:v>
                </c:pt>
                <c:pt idx="1">
                  <c:v>9.0800000000000006E-2</c:v>
                </c:pt>
                <c:pt idx="2">
                  <c:v>0.1077</c:v>
                </c:pt>
                <c:pt idx="3">
                  <c:v>0.107</c:v>
                </c:pt>
                <c:pt idx="4">
                  <c:v>0.17549999999999999</c:v>
                </c:pt>
                <c:pt idx="5">
                  <c:v>0.26269999999999999</c:v>
                </c:pt>
                <c:pt idx="6">
                  <c:v>0.15190000000000001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9E9-4BBC-AAE8-A61391F01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494-4CC4-9EB4-6C6DBE63CB64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94-4CC4-9EB4-6C6DBE63CB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NR279HG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0.18379999999999999</c:v>
                </c:pt>
                <c:pt idx="1">
                  <c:v>0.52239999999999998</c:v>
                </c:pt>
                <c:pt idx="2">
                  <c:v>0.29370000000000002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94-4CC4-9EB4-6C6DBE63C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0.18379999999999999</c:v>
                </c:pt>
                <c:pt idx="1">
                  <c:v>0.52239999999999998</c:v>
                </c:pt>
                <c:pt idx="2">
                  <c:v>0.29370000000000002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D64-41CA-A239-A1136B70F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284-4614-837F-7CC59A5EDB35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4-4614-837F-7CC59A5EDB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NR279HG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0.34970000000000001</c:v>
                </c:pt>
                <c:pt idx="1">
                  <c:v>0.6502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84-4614-837F-7CC59A5ED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0.34970000000000001</c:v>
                </c:pt>
                <c:pt idx="1">
                  <c:v>0.6502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F0C-4470-B396-6DFA88C40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F2-4ED2-9D01-8DF5B439AEBF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ABF2-4ED2-9D01-8DF5B439AE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NR279HG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8.1299999999999997E-2</c:v>
                </c:pt>
                <c:pt idx="1">
                  <c:v>0.12180000000000001</c:v>
                </c:pt>
                <c:pt idx="2">
                  <c:v>0.22520000000000001</c:v>
                </c:pt>
                <c:pt idx="3">
                  <c:v>0.16020000000000001</c:v>
                </c:pt>
                <c:pt idx="4">
                  <c:v>0.1421</c:v>
                </c:pt>
                <c:pt idx="5">
                  <c:v>0.1033</c:v>
                </c:pt>
                <c:pt idx="6">
                  <c:v>6.8599999999999994E-2</c:v>
                </c:pt>
                <c:pt idx="7">
                  <c:v>9.7199999999999995E-2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2-4ED2-9D01-8DF5B439A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F4D-4FD9-9D1F-167093E24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FC-4101-9961-2111E3A041F1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FC-4101-9961-2111E3A041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NR279HG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0.18859999999999999</c:v>
                </c:pt>
                <c:pt idx="1">
                  <c:v>3.2899999999999999E-2</c:v>
                </c:pt>
                <c:pt idx="2">
                  <c:v>1.44E-2</c:v>
                </c:pt>
                <c:pt idx="3">
                  <c:v>2.3300000000000001E-2</c:v>
                </c:pt>
                <c:pt idx="4">
                  <c:v>3.7699999999999997E-2</c:v>
                </c:pt>
                <c:pt idx="5">
                  <c:v>0.11360000000000001</c:v>
                </c:pt>
                <c:pt idx="6">
                  <c:v>0.58919999999999995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FC-4101-9961-2111E3A04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0.18859999999999999</c:v>
                </c:pt>
                <c:pt idx="1">
                  <c:v>3.2899999999999999E-2</c:v>
                </c:pt>
                <c:pt idx="2">
                  <c:v>1.44E-2</c:v>
                </c:pt>
                <c:pt idx="3">
                  <c:v>2.3300000000000001E-2</c:v>
                </c:pt>
                <c:pt idx="4">
                  <c:v>3.7699999999999997E-2</c:v>
                </c:pt>
                <c:pt idx="5">
                  <c:v>0.11360000000000001</c:v>
                </c:pt>
                <c:pt idx="6">
                  <c:v>0.58919999999999995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937-464C-9B9D-26D3C1024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Kings Head NR279HG</c:v>
                </c:pt>
              </c:strCache>
            </c:strRef>
          </c:cat>
          <c:val>
            <c:numRef>
              <c:f>'Sheet1'!$F$2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9-4472-9B93-549181394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C88-4392-AE78-8097F8DE5D37}"/>
              </c:ext>
            </c:extLst>
          </c:dPt>
          <c:cat>
            <c:strRef>
              <c:f>'Sheet1'!$A$2</c:f>
              <c:strCache>
                <c:ptCount val="1"/>
                <c:pt idx="0">
                  <c:v>Kings Head NR279HG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88-4392-AE78-8097F8DE5D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Kings Head NR279HG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88-4392-AE78-8097F8DE5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Kings Head NR279HG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F37-4D16-998C-C2D3E751F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0.35033175842402098</c:v>
                </c:pt>
                <c:pt idx="1">
                  <c:v>0.48005072776108498</c:v>
                </c:pt>
                <c:pt idx="2">
                  <c:v>0.58315833001728901</c:v>
                </c:pt>
                <c:pt idx="3">
                  <c:v>0.89775890770700195</c:v>
                </c:pt>
                <c:pt idx="4">
                  <c:v>0.77444840469272203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F1-4F31-820C-2756B8D70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F1-4F31-820C-2756B8D702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F1-4F31-820C-2756B8D70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Kings Head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8.1299999999999997E-2</c:v>
                </c:pt>
                <c:pt idx="1">
                  <c:v>0.12180000000000001</c:v>
                </c:pt>
                <c:pt idx="2">
                  <c:v>0.22520000000000001</c:v>
                </c:pt>
                <c:pt idx="3">
                  <c:v>0.16020000000000001</c:v>
                </c:pt>
                <c:pt idx="4">
                  <c:v>0.1421</c:v>
                </c:pt>
                <c:pt idx="5">
                  <c:v>0.1033</c:v>
                </c:pt>
                <c:pt idx="6">
                  <c:v>6.8599999999999994E-2</c:v>
                </c:pt>
                <c:pt idx="7">
                  <c:v>9.7199999999999995E-2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F-4D24-9433-E99D7C10AC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8.2400000000000001E-2</c:v>
                </c:pt>
                <c:pt idx="1">
                  <c:v>6.0100000000000001E-2</c:v>
                </c:pt>
                <c:pt idx="2">
                  <c:v>0.29089999999999999</c:v>
                </c:pt>
                <c:pt idx="3">
                  <c:v>0.1143</c:v>
                </c:pt>
                <c:pt idx="4">
                  <c:v>0.1118</c:v>
                </c:pt>
                <c:pt idx="5">
                  <c:v>0.11990000000000001</c:v>
                </c:pt>
                <c:pt idx="6">
                  <c:v>7.1199999999999999E-2</c:v>
                </c:pt>
                <c:pt idx="7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5F-4D24-9433-E99D7C10AC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Kings Head vs 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-1.1000000000000001E-3</c:v>
                </c:pt>
                <c:pt idx="1">
                  <c:v>6.1699999999999998E-2</c:v>
                </c:pt>
                <c:pt idx="2">
                  <c:v>-6.5699999999999995E-2</c:v>
                </c:pt>
                <c:pt idx="3">
                  <c:v>4.5900000000000003E-2</c:v>
                </c:pt>
                <c:pt idx="4">
                  <c:v>3.0300000000000001E-2</c:v>
                </c:pt>
                <c:pt idx="5">
                  <c:v>-1.66E-2</c:v>
                </c:pt>
                <c:pt idx="6">
                  <c:v>-2.5999999999999999E-3</c:v>
                </c:pt>
                <c:pt idx="7">
                  <c:v>-5.1799999999999999E-2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5F-4D24-9433-E99D7C10A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582-4A4D-B432-9916785248D2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82-4A4D-B432-9916785248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NR279HG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0.62680000000000002</c:v>
                </c:pt>
                <c:pt idx="1">
                  <c:v>0.25169999999999998</c:v>
                </c:pt>
                <c:pt idx="2">
                  <c:v>5.9299999999999999E-2</c:v>
                </c:pt>
                <c:pt idx="3">
                  <c:v>3.1E-2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82-4A4D-B432-991678524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0.62680000000000002</c:v>
                </c:pt>
                <c:pt idx="1">
                  <c:v>0.25169999999999998</c:v>
                </c:pt>
                <c:pt idx="2">
                  <c:v>5.9299999999999999E-2</c:v>
                </c:pt>
                <c:pt idx="3">
                  <c:v>3.1E-2</c:v>
                </c:pt>
                <c:pt idx="4">
                  <c:v>3.1E-2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88B-4916-92A0-4DD34F427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20-4231-BED5-64C7C6BFE426}"/>
              </c:ext>
            </c:extLst>
          </c:dPt>
          <c:cat>
            <c:strRef>
              <c:f>'Sheet1'!$A$2</c:f>
              <c:strCache>
                <c:ptCount val="1"/>
                <c:pt idx="0">
                  <c:v>Kings Head NR279HG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13.677899999999999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20-4231-BED5-64C7C6BFE4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Kings Head NR279HG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13.677899999999999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20-4231-BED5-64C7C6BFE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16.90%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Cash Conscious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£13.68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Anglia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65.02%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Cromer(0.54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of England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Cromer and Sheringham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NR279HG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6002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Kings Head NR279HG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52.25%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22.89%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26.27%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4297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2932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NR279HG and 118 Chains in 1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Kings Head NR279HG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1409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Kings Head NR279HG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Kings Head NR279HG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1409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Kings Head NR279HG, who are the top 20 competitors from 118 Chains in 1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Kings Head NR279HG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2932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Kings Head NR279HG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Kings Head NR279HG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£20.34M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£21.99M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£30.25M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£36.47M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68801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Kings Head NR279HG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£12500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Head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12.18%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16.02%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14.21%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10.33%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9.72%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115572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6.01%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11.99%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14.90%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Head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-0.11%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6.17%</a:t>
                      </a:r>
                    </a:p>
                  </a:txBody>
                  <a:tcPr horzOverflow="overflow">
                    <a:solidFill>
                      <a:srgbClr val="F8696B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-6.57%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3.03%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-1.66%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-0.26%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-5.18%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Head NR279HG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12.18%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16.02%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14.21%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10.33%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9.72%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NR279HG and 118 Chains in 1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Kings Head NR279HG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Kings Head NR279HG and 118 Chains in 1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Kings Head NR279HG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Kings Head NR279HG and 118 Chains in 1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NR279HG and 118 Chains in 1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Kings Head NR279HG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NR279HG and 118 Chains in 1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Kings Head NR279HG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1338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NR279HG and 118 Chains in 1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Kings Head NR279HG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1409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NR279HG and 118 Chains in 1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Kings Head NR279HG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NR279HG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1452</Words>
  <Characters>0</Characters>
  <Application>Microsoft Office PowerPoint</Application>
  <PresentationFormat>Widescreen</PresentationFormat>
  <Lines>0</Lines>
  <Paragraphs>529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Sally Young</cp:lastModifiedBy>
  <cp:revision>134</cp:revision>
  <dcterms:created xsi:type="dcterms:W3CDTF">2023-02-27T15:44:52Z</dcterms:created>
  <dcterms:modified xsi:type="dcterms:W3CDTF">2025-07-24T13:00:54Z</dcterms:modified>
</cp:coreProperties>
</file>