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3" d="100"/>
          <a:sy n="63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3C-42E6-A743-DDBAAE196CC0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C-42E6-A743-DDBAAE196C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Lamb Inn GL67DN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7.2900000000000006E-2</c:v>
                </c:pt>
                <c:pt idx="1">
                  <c:v>7.2400000000000006E-2</c:v>
                </c:pt>
                <c:pt idx="2">
                  <c:v>9.2399999999999996E-2</c:v>
                </c:pt>
                <c:pt idx="3">
                  <c:v>0.1082</c:v>
                </c:pt>
                <c:pt idx="4">
                  <c:v>0.1817</c:v>
                </c:pt>
                <c:pt idx="5">
                  <c:v>0.24360000000000001</c:v>
                </c:pt>
                <c:pt idx="6">
                  <c:v>0.22839999999999999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3C-42E6-A743-DDBAAE196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Lamb Inn GL67DN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E64-4A2B-BB3F-9CF5ABBDC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0F5-4250-9452-A78BD6157D4E}"/>
              </c:ext>
            </c:extLst>
          </c:dPt>
          <c:cat>
            <c:strRef>
              <c:f>'Sheet1'!$A$2</c:f>
              <c:strCache>
                <c:ptCount val="1"/>
                <c:pt idx="0">
                  <c:v>Lamb Inn GL67DN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F5-4250-9452-A78BD6157D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Lamb Inn GL67DN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F5-4250-9452-A78BD6157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Lamb Inn GL67DN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447-4A2C-8FB6-AB6DE9405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42-408F-B089-7912DF3034C6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42-408F-B089-7912DF3034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Lamb Inn GL67DN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8.43E-2</c:v>
                </c:pt>
                <c:pt idx="1">
                  <c:v>0.1246</c:v>
                </c:pt>
                <c:pt idx="2">
                  <c:v>0.11310000000000001</c:v>
                </c:pt>
                <c:pt idx="3">
                  <c:v>0.20730000000000001</c:v>
                </c:pt>
                <c:pt idx="4">
                  <c:v>0.23269999999999999</c:v>
                </c:pt>
                <c:pt idx="5">
                  <c:v>0.19389999999999999</c:v>
                </c:pt>
                <c:pt idx="6">
                  <c:v>4.3799999999999999E-2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42-408F-B089-7912DF303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8.43E-2</c:v>
                </c:pt>
                <c:pt idx="1">
                  <c:v>0.1246</c:v>
                </c:pt>
                <c:pt idx="2">
                  <c:v>0.11310000000000001</c:v>
                </c:pt>
                <c:pt idx="3">
                  <c:v>0.20730000000000001</c:v>
                </c:pt>
                <c:pt idx="4">
                  <c:v>0.23269999999999999</c:v>
                </c:pt>
                <c:pt idx="5">
                  <c:v>0.19389999999999999</c:v>
                </c:pt>
                <c:pt idx="6">
                  <c:v>4.3799999999999999E-2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A41-40B3-9980-5EF5E64E8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7.2900000000000006E-2</c:v>
                </c:pt>
                <c:pt idx="1">
                  <c:v>7.2400000000000006E-2</c:v>
                </c:pt>
                <c:pt idx="2">
                  <c:v>9.2399999999999996E-2</c:v>
                </c:pt>
                <c:pt idx="3">
                  <c:v>0.1082</c:v>
                </c:pt>
                <c:pt idx="4">
                  <c:v>0.1817</c:v>
                </c:pt>
                <c:pt idx="5">
                  <c:v>0.24360000000000001</c:v>
                </c:pt>
                <c:pt idx="6">
                  <c:v>0.22839999999999999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B6B-4892-8E7A-77C72B489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73-43C6-8C6A-EE16233388CF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73-43C6-8C6A-EE16233388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Lamb Inn GL67DN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0.2712</c:v>
                </c:pt>
                <c:pt idx="1">
                  <c:v>0.55249999999999999</c:v>
                </c:pt>
                <c:pt idx="2">
                  <c:v>0.17610000000000001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73-43C6-8C6A-EE1623338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0.2712</c:v>
                </c:pt>
                <c:pt idx="1">
                  <c:v>0.55249999999999999</c:v>
                </c:pt>
                <c:pt idx="2">
                  <c:v>0.17610000000000001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1C7-46FA-9002-DE6BE5163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15-43B6-9DBF-55E1160204AE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15-43B6-9DBF-55E1160204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Lamb Inn GL67DN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0.33019999999999999</c:v>
                </c:pt>
                <c:pt idx="1">
                  <c:v>0.66969999999999996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15-43B6-9DBF-55E116020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0.33019999999999999</c:v>
                </c:pt>
                <c:pt idx="1">
                  <c:v>0.66969999999999996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C6B-4C52-B5FC-F2067E512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842-400D-B138-9B05152AE987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3842-400D-B138-9B05152AE9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Lamb Inn GL67DN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4.5199999999999997E-2</c:v>
                </c:pt>
                <c:pt idx="1">
                  <c:v>1.34E-2</c:v>
                </c:pt>
                <c:pt idx="2">
                  <c:v>0.46700000000000003</c:v>
                </c:pt>
                <c:pt idx="3">
                  <c:v>1.34E-2</c:v>
                </c:pt>
                <c:pt idx="4">
                  <c:v>0.1489</c:v>
                </c:pt>
                <c:pt idx="5">
                  <c:v>3.5400000000000001E-2</c:v>
                </c:pt>
                <c:pt idx="6">
                  <c:v>0.13700000000000001</c:v>
                </c:pt>
                <c:pt idx="7">
                  <c:v>0.13930000000000001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42-400D-B138-9B05152AE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D20-40D1-9537-01184B0A8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234-4016-9FE2-5A013BF6201D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4-4016-9FE2-5A013BF620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Lamb Inn GL67DN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0.37219999999999998</c:v>
                </c:pt>
                <c:pt idx="1">
                  <c:v>0.1139</c:v>
                </c:pt>
                <c:pt idx="2">
                  <c:v>4.9000000000000002E-2</c:v>
                </c:pt>
                <c:pt idx="3">
                  <c:v>0.1628</c:v>
                </c:pt>
                <c:pt idx="4">
                  <c:v>4.6699999999999998E-2</c:v>
                </c:pt>
                <c:pt idx="5">
                  <c:v>7.8E-2</c:v>
                </c:pt>
                <c:pt idx="6">
                  <c:v>0.1769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34-4016-9FE2-5A013BF62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0.37219999999999998</c:v>
                </c:pt>
                <c:pt idx="1">
                  <c:v>0.1139</c:v>
                </c:pt>
                <c:pt idx="2">
                  <c:v>4.9000000000000002E-2</c:v>
                </c:pt>
                <c:pt idx="3">
                  <c:v>0.1628</c:v>
                </c:pt>
                <c:pt idx="4">
                  <c:v>4.6699999999999998E-2</c:v>
                </c:pt>
                <c:pt idx="5">
                  <c:v>7.8E-2</c:v>
                </c:pt>
                <c:pt idx="6">
                  <c:v>0.1769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BD8-4664-B181-7F7E33B6D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Lamb Inn GL67DN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A-466E-9D58-382DC6990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256-4A3E-AB83-6D78772FF75B}"/>
              </c:ext>
            </c:extLst>
          </c:dPt>
          <c:cat>
            <c:strRef>
              <c:f>'Sheet1'!$A$2</c:f>
              <c:strCache>
                <c:ptCount val="1"/>
                <c:pt idx="0">
                  <c:v>Lamb Inn GL67DN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56-4A3E-AB83-6D78772FF7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Lamb Inn GL67DN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56-4A3E-AB83-6D78772FF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Lamb Inn GL67DN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137-41B4-B409-D2F2A1483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0.526581749782422</c:v>
                </c:pt>
                <c:pt idx="1">
                  <c:v>0.69874860034111097</c:v>
                </c:pt>
                <c:pt idx="2">
                  <c:v>0.159904311153968</c:v>
                </c:pt>
                <c:pt idx="3">
                  <c:v>0.72120892259912295</c:v>
                </c:pt>
                <c:pt idx="4">
                  <c:v>0.83660948926395595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E-4A2B-8D07-35EA2ACFB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3E-4A2B-8D07-35EA2ACFB6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3E-4A2B-8D07-35EA2ACFB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Lamb Inn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4.5199999999999997E-2</c:v>
                </c:pt>
                <c:pt idx="1">
                  <c:v>1.34E-2</c:v>
                </c:pt>
                <c:pt idx="2">
                  <c:v>0.46700000000000003</c:v>
                </c:pt>
                <c:pt idx="3">
                  <c:v>1.34E-2</c:v>
                </c:pt>
                <c:pt idx="4">
                  <c:v>0.1489</c:v>
                </c:pt>
                <c:pt idx="5">
                  <c:v>3.5400000000000001E-2</c:v>
                </c:pt>
                <c:pt idx="6">
                  <c:v>0.13700000000000001</c:v>
                </c:pt>
                <c:pt idx="7">
                  <c:v>0.13930000000000001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2-4482-8D10-5018200707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8.2400000000000001E-2</c:v>
                </c:pt>
                <c:pt idx="1">
                  <c:v>6.0100000000000001E-2</c:v>
                </c:pt>
                <c:pt idx="2">
                  <c:v>0.29089999999999999</c:v>
                </c:pt>
                <c:pt idx="3">
                  <c:v>0.1143</c:v>
                </c:pt>
                <c:pt idx="4">
                  <c:v>0.1118</c:v>
                </c:pt>
                <c:pt idx="5">
                  <c:v>0.11990000000000001</c:v>
                </c:pt>
                <c:pt idx="6">
                  <c:v>7.1199999999999999E-2</c:v>
                </c:pt>
                <c:pt idx="7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2-4482-8D10-5018200707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Lamb Inn vs 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-3.7199999999999997E-2</c:v>
                </c:pt>
                <c:pt idx="1">
                  <c:v>-4.6699999999999998E-2</c:v>
                </c:pt>
                <c:pt idx="2">
                  <c:v>0.17610000000000001</c:v>
                </c:pt>
                <c:pt idx="3">
                  <c:v>-0.1009</c:v>
                </c:pt>
                <c:pt idx="4">
                  <c:v>3.7100000000000001E-2</c:v>
                </c:pt>
                <c:pt idx="5">
                  <c:v>-8.4500000000000006E-2</c:v>
                </c:pt>
                <c:pt idx="6">
                  <c:v>6.5799999999999997E-2</c:v>
                </c:pt>
                <c:pt idx="7">
                  <c:v>-9.7000000000000003E-3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2-4482-8D10-501820070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16-4AD3-BDE1-E2E262063EDF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16-4AD3-BDE1-E2E262063E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Lamb Inn GL67DN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0.55649999999999999</c:v>
                </c:pt>
                <c:pt idx="1">
                  <c:v>0.24779999999999999</c:v>
                </c:pt>
                <c:pt idx="2">
                  <c:v>8.8400000000000006E-2</c:v>
                </c:pt>
                <c:pt idx="3">
                  <c:v>5.21E-2</c:v>
                </c:pt>
                <c:pt idx="4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16-4AD3-BDE1-E2E262063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0.55649999999999999</c:v>
                </c:pt>
                <c:pt idx="1">
                  <c:v>0.24779999999999999</c:v>
                </c:pt>
                <c:pt idx="2">
                  <c:v>8.8400000000000006E-2</c:v>
                </c:pt>
                <c:pt idx="3">
                  <c:v>5.21E-2</c:v>
                </c:pt>
                <c:pt idx="4">
                  <c:v>5.5E-2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830-4F28-829B-0414CEB6B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20E-451E-8E40-8068B8AF7AE4}"/>
              </c:ext>
            </c:extLst>
          </c:dPt>
          <c:cat>
            <c:strRef>
              <c:f>'Sheet1'!$A$2</c:f>
              <c:strCache>
                <c:ptCount val="1"/>
                <c:pt idx="0">
                  <c:v>Lamb Inn GL67DN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16.500599999999999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0E-451E-8E40-8068B8AF7A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Lamb Inn GL67DN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16.500599999999999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0E-451E-8E40-8068B8AF7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28.52%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£16.50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HarWest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66.98%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Stroud (Gloucs)(4.23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Gloucester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GL67DN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Inns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3335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Lamb Inn GL67DN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55.25%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23.27%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24.37%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1630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690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Lamb Inn GL67DN and 118 Chains in 1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Lamb Inn GL67DN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Lamb Inn GL67DN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Lamb Inn GL67DN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318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Lamb Inn GL67DN, who are the top 20 competitors from 118 Chains in 1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Lamb Inn GL67DN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690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Lamb Inn GL67DN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Lamb Inn GL67DN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£382K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£407K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£1.54M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£28.88M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254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Lamb Inn GL67DN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£9000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Lamb Inn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4.52%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46.70%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14.89%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13.70%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13.93%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115572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6.01%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11.99%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14.90%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Lamb Inn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-3.72%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-4.67%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-10.09%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3.71%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-8.45%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6.58%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-0.97%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Lamb Inn GL67DN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4.52%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46.70%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14.89%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13.70%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13.93%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Lamb Inn GL67DN and 118 Chains in 1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Lamb Inn GL67DN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Lamb Inn GL67DN and 118 Chains in 1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Lamb Inn GL67DN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Lamb Inn GL67DN and 118 Chains in 1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Lamb Inn GL67DN and 118 Chains in 1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Lamb Inn GL67DN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Lamb Inn GL67DN and 118 Chains in 1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Lamb Inn GL67DN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Lamb Inn GL67DN and 118 Chains in 1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Lamb Inn GL67DN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Lamb Inn GL67DN and 118 Chains in 1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Lamb Inn GL67DN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333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Lamb Inn GL67DN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690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1450</Words>
  <Characters>0</Characters>
  <Application>Microsoft Office PowerPoint</Application>
  <PresentationFormat>Widescreen</PresentationFormat>
  <Lines>0</Lines>
  <Paragraphs>529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Sally Young</cp:lastModifiedBy>
  <cp:revision>134</cp:revision>
  <dcterms:created xsi:type="dcterms:W3CDTF">2023-02-27T15:44:52Z</dcterms:created>
  <dcterms:modified xsi:type="dcterms:W3CDTF">2025-07-24T12:25:40Z</dcterms:modified>
</cp:coreProperties>
</file>