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092-478B-845D-08EE5D64A116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5.6800000000000003E-2</c:v>
                </c:pt>
                <c:pt idx="1">
                  <c:v>8.1500000000000003E-2</c:v>
                </c:pt>
                <c:pt idx="2">
                  <c:v>0.1067</c:v>
                </c:pt>
                <c:pt idx="3">
                  <c:v>0.13539999999999999</c:v>
                </c:pt>
                <c:pt idx="4">
                  <c:v>0.18759999999999999</c:v>
                </c:pt>
                <c:pt idx="5">
                  <c:v>0.2301</c:v>
                </c:pt>
                <c:pt idx="6">
                  <c:v>0.2016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92-478B-845D-08EE5D64A1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Candlemaker SW113JR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8.8099999999999998E-2</c:v>
                </c:pt>
                <c:pt idx="1">
                  <c:v>0.09</c:v>
                </c:pt>
                <c:pt idx="2">
                  <c:v>0.1147</c:v>
                </c:pt>
                <c:pt idx="3">
                  <c:v>0.1623</c:v>
                </c:pt>
                <c:pt idx="4">
                  <c:v>0.21290000000000001</c:v>
                </c:pt>
                <c:pt idx="5">
                  <c:v>0.21079999999999999</c:v>
                </c:pt>
                <c:pt idx="6">
                  <c:v>0.1208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92-478B-845D-08EE5D64A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Abbeville SW49JW</c:v>
                </c:pt>
                <c:pt idx="1">
                  <c:v>Barts SW33DW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9F4-4453-A83D-768DE259B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33-4F56-BA02-DF34A7C8C667}"/>
              </c:ext>
            </c:extLst>
          </c:dPt>
          <c:cat>
            <c:strRef>
              <c:f>'Sheet1'!$A$2:$A$14</c:f>
              <c:strCache>
                <c:ptCount val="13"/>
                <c:pt idx="0">
                  <c:v>Abbeville SW49JW</c:v>
                </c:pt>
                <c:pt idx="1">
                  <c:v>Barts SW33DW</c:v>
                </c:pt>
                <c:pt idx="2">
                  <c:v>Fox &amp; Pheasant SW109UJ</c:v>
                </c:pt>
                <c:pt idx="3">
                  <c:v>Tap 13 Tooting SW170RJ</c:v>
                </c:pt>
                <c:pt idx="4">
                  <c:v>Nags Head SW1X8ED</c:v>
                </c:pt>
                <c:pt idx="5">
                  <c:v>Bird in Hand W140LR</c:v>
                </c:pt>
                <c:pt idx="6">
                  <c:v>Brook House SW64SG</c:v>
                </c:pt>
                <c:pt idx="7">
                  <c:v>Bolingbroke SW116RE</c:v>
                </c:pt>
                <c:pt idx="8">
                  <c:v>Stonhouse SW46BJ</c:v>
                </c:pt>
                <c:pt idx="9">
                  <c:v>Candlemaker SW113JR</c:v>
                </c:pt>
                <c:pt idx="10">
                  <c:v>The Tommyfield SE114EZ</c:v>
                </c:pt>
                <c:pt idx="11">
                  <c:v>The Cadogan Arms SW35UG</c:v>
                </c:pt>
                <c:pt idx="12">
                  <c:v>Elephant And Barrel SW67LW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0.1182</c:v>
                </c:pt>
                <c:pt idx="1">
                  <c:v>2.6700000000000002E-2</c:v>
                </c:pt>
                <c:pt idx="2">
                  <c:v>0.15820000000000001</c:v>
                </c:pt>
                <c:pt idx="3">
                  <c:v>3.1099999999999999E-2</c:v>
                </c:pt>
                <c:pt idx="4">
                  <c:v>3.2199999999999999E-2</c:v>
                </c:pt>
                <c:pt idx="5">
                  <c:v>8.0299999999999996E-2</c:v>
                </c:pt>
                <c:pt idx="6">
                  <c:v>0.10580000000000001</c:v>
                </c:pt>
                <c:pt idx="7">
                  <c:v>0.1249</c:v>
                </c:pt>
                <c:pt idx="8">
                  <c:v>0.1222</c:v>
                </c:pt>
                <c:pt idx="9">
                  <c:v>3.1600000000000003E-2</c:v>
                </c:pt>
                <c:pt idx="10">
                  <c:v>7.1499999999999994E-2</c:v>
                </c:pt>
                <c:pt idx="11">
                  <c:v>3.4099999999999998E-2</c:v>
                </c:pt>
                <c:pt idx="12">
                  <c:v>6.2399999999999997E-2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33-4F56-BA02-DF34A7C8C6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Abbeville SW49JW</c:v>
                </c:pt>
                <c:pt idx="1">
                  <c:v>Barts SW33DW</c:v>
                </c:pt>
                <c:pt idx="2">
                  <c:v>Fox &amp; Pheasant SW109UJ</c:v>
                </c:pt>
                <c:pt idx="3">
                  <c:v>Tap 13 Tooting SW170RJ</c:v>
                </c:pt>
                <c:pt idx="4">
                  <c:v>Nags Head SW1X8ED</c:v>
                </c:pt>
                <c:pt idx="5">
                  <c:v>Bird in Hand W140LR</c:v>
                </c:pt>
                <c:pt idx="6">
                  <c:v>Brook House SW64SG</c:v>
                </c:pt>
                <c:pt idx="7">
                  <c:v>Bolingbroke SW116RE</c:v>
                </c:pt>
                <c:pt idx="8">
                  <c:v>Stonhouse SW46BJ</c:v>
                </c:pt>
                <c:pt idx="9">
                  <c:v>Candlemaker SW113JR</c:v>
                </c:pt>
                <c:pt idx="10">
                  <c:v>The Tommyfield SE114EZ</c:v>
                </c:pt>
                <c:pt idx="11">
                  <c:v>The Cadogan Arms SW35UG</c:v>
                </c:pt>
                <c:pt idx="12">
                  <c:v>Elephant And Barrel SW67LW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0.1182</c:v>
                </c:pt>
                <c:pt idx="1">
                  <c:v>2.6700000000000002E-2</c:v>
                </c:pt>
                <c:pt idx="2">
                  <c:v>0.15820000000000001</c:v>
                </c:pt>
                <c:pt idx="3">
                  <c:v>3.1099999999999999E-2</c:v>
                </c:pt>
                <c:pt idx="4">
                  <c:v>3.2199999999999999E-2</c:v>
                </c:pt>
                <c:pt idx="5">
                  <c:v>8.0299999999999996E-2</c:v>
                </c:pt>
                <c:pt idx="6">
                  <c:v>0.10580000000000001</c:v>
                </c:pt>
                <c:pt idx="7">
                  <c:v>0.1249</c:v>
                </c:pt>
                <c:pt idx="8">
                  <c:v>0.1222</c:v>
                </c:pt>
                <c:pt idx="9">
                  <c:v>3.1600000000000003E-2</c:v>
                </c:pt>
                <c:pt idx="10">
                  <c:v>7.1499999999999994E-2</c:v>
                </c:pt>
                <c:pt idx="11">
                  <c:v>3.4099999999999998E-2</c:v>
                </c:pt>
                <c:pt idx="12">
                  <c:v>6.2399999999999997E-2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33-4F56-BA02-DF34A7C8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Abbeville SW49JW</c:v>
                </c:pt>
                <c:pt idx="1">
                  <c:v>Barts SW33DW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CF2-4D0E-9586-84EF9C1D3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047-4B5E-9511-1A89A4FB456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1.8100000000000002E-2</c:v>
                </c:pt>
                <c:pt idx="1">
                  <c:v>0.22789999999999999</c:v>
                </c:pt>
                <c:pt idx="2">
                  <c:v>0.25069999999999998</c:v>
                </c:pt>
                <c:pt idx="3">
                  <c:v>0.18909999999999999</c:v>
                </c:pt>
                <c:pt idx="4">
                  <c:v>0.20949999999999999</c:v>
                </c:pt>
                <c:pt idx="5">
                  <c:v>6.4600000000000005E-2</c:v>
                </c:pt>
                <c:pt idx="6">
                  <c:v>3.9800000000000002E-2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7-4B5E-9511-1A89A4FB45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Candlemaker SW113JR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2.4799999999999999E-2</c:v>
                </c:pt>
                <c:pt idx="1">
                  <c:v>0.23319999999999999</c:v>
                </c:pt>
                <c:pt idx="2">
                  <c:v>0.26019999999999999</c:v>
                </c:pt>
                <c:pt idx="3">
                  <c:v>0.31850000000000001</c:v>
                </c:pt>
                <c:pt idx="4">
                  <c:v>8.4099999999999994E-2</c:v>
                </c:pt>
                <c:pt idx="5">
                  <c:v>1.32E-2</c:v>
                </c:pt>
                <c:pt idx="6">
                  <c:v>6.5699999999999995E-2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47-4B5E-9511-1A89A4FB4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6.7000000000000002E-3</c:v>
                </c:pt>
                <c:pt idx="1">
                  <c:v>5.3E-3</c:v>
                </c:pt>
                <c:pt idx="2">
                  <c:v>9.4999999999999998E-3</c:v>
                </c:pt>
                <c:pt idx="3">
                  <c:v>0.12939999999999999</c:v>
                </c:pt>
                <c:pt idx="4">
                  <c:v>-0.12540000000000001</c:v>
                </c:pt>
                <c:pt idx="5">
                  <c:v>-5.1400000000000001E-2</c:v>
                </c:pt>
                <c:pt idx="6">
                  <c:v>2.5899999999999999E-2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CAF-4331-86A2-3B356AE27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3.1300000000000001E-2</c:v>
                </c:pt>
                <c:pt idx="1">
                  <c:v>8.5000000000000006E-3</c:v>
                </c:pt>
                <c:pt idx="2">
                  <c:v>8.0000000000000002E-3</c:v>
                </c:pt>
                <c:pt idx="3">
                  <c:v>2.69E-2</c:v>
                </c:pt>
                <c:pt idx="4">
                  <c:v>2.53E-2</c:v>
                </c:pt>
                <c:pt idx="5">
                  <c:v>-1.9300000000000001E-2</c:v>
                </c:pt>
                <c:pt idx="6">
                  <c:v>-8.0799999999999997E-2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56A-4C8B-9561-DBC8064A7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F5-4D4C-90D3-638D0A074A30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0.52200000000000002</c:v>
                </c:pt>
                <c:pt idx="1">
                  <c:v>0.34229999999999999</c:v>
                </c:pt>
                <c:pt idx="2">
                  <c:v>0.1356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5-4D4C-90D3-638D0A074A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Candlemaker SW113JR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0.51419999999999999</c:v>
                </c:pt>
                <c:pt idx="1">
                  <c:v>0.19670000000000001</c:v>
                </c:pt>
                <c:pt idx="2">
                  <c:v>0.28889999999999999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F5-4D4C-90D3-638D0A074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-7.7999999999999996E-3</c:v>
                </c:pt>
                <c:pt idx="1">
                  <c:v>-0.14560000000000001</c:v>
                </c:pt>
                <c:pt idx="2">
                  <c:v>0.15329999999999999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0B-4681-8D53-670F55943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368-4046-9A0A-2B13320311A8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0.35339999999999999</c:v>
                </c:pt>
                <c:pt idx="1">
                  <c:v>0.64649999999999996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68-4046-9A0A-2B13320311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Candlemaker SW113JR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0.15179999999999999</c:v>
                </c:pt>
                <c:pt idx="1">
                  <c:v>0.84809999999999997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68-4046-9A0A-2B1332031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-0.2016</c:v>
                </c:pt>
                <c:pt idx="1">
                  <c:v>0.2016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8F8-4936-B076-B77FAE30A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47-4FC7-AC9B-42AB2F33327A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8.9999999999999993E-3</c:v>
                </c:pt>
                <c:pt idx="1">
                  <c:v>3.6799999999999999E-2</c:v>
                </c:pt>
                <c:pt idx="2">
                  <c:v>5.9900000000000002E-2</c:v>
                </c:pt>
                <c:pt idx="3">
                  <c:v>1.7399999999999999E-2</c:v>
                </c:pt>
                <c:pt idx="4">
                  <c:v>0.33729999999999999</c:v>
                </c:pt>
                <c:pt idx="5">
                  <c:v>3.5299999999999998E-2</c:v>
                </c:pt>
                <c:pt idx="6">
                  <c:v>5.8700000000000002E-2</c:v>
                </c:pt>
                <c:pt idx="7">
                  <c:v>0.44519999999999998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47-4FC7-AC9B-42AB2F3332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Candlemaker SW113JR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1">
                  <c:v>1.72E-2</c:v>
                </c:pt>
                <c:pt idx="2">
                  <c:v>9.1600000000000001E-2</c:v>
                </c:pt>
                <c:pt idx="3">
                  <c:v>5.67E-2</c:v>
                </c:pt>
                <c:pt idx="4">
                  <c:v>0.66379999999999995</c:v>
                </c:pt>
                <c:pt idx="5">
                  <c:v>4.8099999999999997E-2</c:v>
                </c:pt>
                <c:pt idx="6">
                  <c:v>3.9300000000000002E-2</c:v>
                </c:pt>
                <c:pt idx="7">
                  <c:v>8.2799999999999999E-2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7-4FC7-AC9B-42AB2F333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1">
                  <c:v>-1.9599999999999999E-2</c:v>
                </c:pt>
                <c:pt idx="2">
                  <c:v>3.1699999999999999E-2</c:v>
                </c:pt>
                <c:pt idx="3">
                  <c:v>3.9300000000000002E-2</c:v>
                </c:pt>
                <c:pt idx="4">
                  <c:v>0.32650000000000001</c:v>
                </c:pt>
                <c:pt idx="5">
                  <c:v>1.2800000000000001E-2</c:v>
                </c:pt>
                <c:pt idx="6">
                  <c:v>-1.9400000000000001E-2</c:v>
                </c:pt>
                <c:pt idx="7">
                  <c:v>-0.3624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1E6-4750-AEF8-F071A2512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4E-4DE1-844E-53EFA077FFBE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0.3508</c:v>
                </c:pt>
                <c:pt idx="1">
                  <c:v>0.18179999999999999</c:v>
                </c:pt>
                <c:pt idx="2">
                  <c:v>8.6400000000000005E-2</c:v>
                </c:pt>
                <c:pt idx="3">
                  <c:v>8.2199999999999995E-2</c:v>
                </c:pt>
                <c:pt idx="4">
                  <c:v>4.9399999999999999E-2</c:v>
                </c:pt>
                <c:pt idx="5">
                  <c:v>8.2699999999999996E-2</c:v>
                </c:pt>
                <c:pt idx="6">
                  <c:v>0.1663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E-4DE1-844E-53EFA077FF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Candlemaker SW113JR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0.59530000000000005</c:v>
                </c:pt>
                <c:pt idx="1">
                  <c:v>9.5899999999999999E-2</c:v>
                </c:pt>
                <c:pt idx="2">
                  <c:v>5.5199999999999999E-2</c:v>
                </c:pt>
                <c:pt idx="3">
                  <c:v>7.0699999999999999E-2</c:v>
                </c:pt>
                <c:pt idx="4">
                  <c:v>5.1400000000000001E-2</c:v>
                </c:pt>
                <c:pt idx="5">
                  <c:v>4.41E-2</c:v>
                </c:pt>
                <c:pt idx="6">
                  <c:v>8.7099999999999997E-2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4E-4DE1-844E-53EFA077F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0.2445</c:v>
                </c:pt>
                <c:pt idx="1">
                  <c:v>-8.5900000000000004E-2</c:v>
                </c:pt>
                <c:pt idx="2">
                  <c:v>-3.1199999999999999E-2</c:v>
                </c:pt>
                <c:pt idx="3">
                  <c:v>-1.15E-2</c:v>
                </c:pt>
                <c:pt idx="4">
                  <c:v>2E-3</c:v>
                </c:pt>
                <c:pt idx="5">
                  <c:v>-3.8600000000000002E-2</c:v>
                </c:pt>
                <c:pt idx="6">
                  <c:v>-7.9200000000000007E-2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FB7-4991-B4B3-A779EF486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Candlemaker SW113JR</c:v>
                </c:pt>
                <c:pt idx="1">
                  <c:v>Bolingbroke SW116RE</c:v>
                </c:pt>
                <c:pt idx="2">
                  <c:v>Fox &amp; Pheasant SW109UJ</c:v>
                </c:pt>
                <c:pt idx="3">
                  <c:v>Stonhouse SW46BJ</c:v>
                </c:pt>
                <c:pt idx="4">
                  <c:v>Abbeville SW49JW</c:v>
                </c:pt>
                <c:pt idx="5">
                  <c:v>Elephant And Barrel SW67LW</c:v>
                </c:pt>
                <c:pt idx="6">
                  <c:v>Brook House SW64SG</c:v>
                </c:pt>
                <c:pt idx="7">
                  <c:v>The Tommyfield SE114EZ</c:v>
                </c:pt>
                <c:pt idx="8">
                  <c:v>Barts SW33DW</c:v>
                </c:pt>
                <c:pt idx="9">
                  <c:v>Tap 13 Tooting SW170RJ</c:v>
                </c:pt>
                <c:pt idx="10">
                  <c:v>Bird in Hand W140LR</c:v>
                </c:pt>
                <c:pt idx="11">
                  <c:v>The Cadogan Arms SW35UG</c:v>
                </c:pt>
                <c:pt idx="12">
                  <c:v>Nags Head SW1X8ED</c:v>
                </c:pt>
              </c:strCache>
            </c:strRef>
          </c:cat>
          <c:val>
            <c:numRef>
              <c:f>'Sheet1'!$F$2:$F$14</c:f>
              <c:numCache>
                <c:formatCode>General</c:formatCode>
                <c:ptCount val="13"/>
                <c:pt idx="0">
                  <c:v>0.8609</c:v>
                </c:pt>
                <c:pt idx="1">
                  <c:v>4.3499999999999997E-2</c:v>
                </c:pt>
                <c:pt idx="2">
                  <c:v>2.52E-2</c:v>
                </c:pt>
                <c:pt idx="3">
                  <c:v>1.9800000000000002E-2</c:v>
                </c:pt>
                <c:pt idx="4">
                  <c:v>1.2200000000000001E-2</c:v>
                </c:pt>
                <c:pt idx="5">
                  <c:v>0.01</c:v>
                </c:pt>
                <c:pt idx="6">
                  <c:v>8.2000000000000007E-3</c:v>
                </c:pt>
                <c:pt idx="7">
                  <c:v>6.4999999999999997E-3</c:v>
                </c:pt>
                <c:pt idx="8">
                  <c:v>3.5999999999999999E-3</c:v>
                </c:pt>
                <c:pt idx="9">
                  <c:v>2.8E-3</c:v>
                </c:pt>
                <c:pt idx="10">
                  <c:v>2.7000000000000001E-3</c:v>
                </c:pt>
                <c:pt idx="11">
                  <c:v>2.2000000000000001E-3</c:v>
                </c:pt>
                <c:pt idx="12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9-41D2-A21D-458629E0B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BE-4D1A-BE5D-6655C87882B6}"/>
              </c:ext>
            </c:extLst>
          </c:dPt>
          <c:cat>
            <c:strRef>
              <c:f>'Sheet1'!$A$2:$A$14</c:f>
              <c:strCache>
                <c:ptCount val="13"/>
                <c:pt idx="0">
                  <c:v>Candlemaker SW113JR</c:v>
                </c:pt>
                <c:pt idx="1">
                  <c:v>Bolingbroke SW116RE</c:v>
                </c:pt>
                <c:pt idx="2">
                  <c:v>Fox &amp; Pheasant SW109UJ</c:v>
                </c:pt>
                <c:pt idx="3">
                  <c:v>Stonhouse SW46BJ</c:v>
                </c:pt>
                <c:pt idx="4">
                  <c:v>Abbeville SW49JW</c:v>
                </c:pt>
                <c:pt idx="5">
                  <c:v>Elephant And Barrel SW67LW</c:v>
                </c:pt>
                <c:pt idx="6">
                  <c:v>Brook House SW64SG</c:v>
                </c:pt>
                <c:pt idx="7">
                  <c:v>The Tommyfield SE114EZ</c:v>
                </c:pt>
                <c:pt idx="8">
                  <c:v>Barts SW33DW</c:v>
                </c:pt>
                <c:pt idx="9">
                  <c:v>Tap 13 Tooting SW170RJ</c:v>
                </c:pt>
                <c:pt idx="10">
                  <c:v>Bird in Hand W140LR</c:v>
                </c:pt>
                <c:pt idx="11">
                  <c:v>The Cadogan Arms SW35UG</c:v>
                </c:pt>
                <c:pt idx="12">
                  <c:v>Nags Head SW1X8ED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0.8609</c:v>
                </c:pt>
                <c:pt idx="1">
                  <c:v>4.3499999999999997E-2</c:v>
                </c:pt>
                <c:pt idx="2">
                  <c:v>2.52E-2</c:v>
                </c:pt>
                <c:pt idx="3">
                  <c:v>1.9800000000000002E-2</c:v>
                </c:pt>
                <c:pt idx="4">
                  <c:v>1.2200000000000001E-2</c:v>
                </c:pt>
                <c:pt idx="5">
                  <c:v>0.01</c:v>
                </c:pt>
                <c:pt idx="6">
                  <c:v>8.2000000000000007E-3</c:v>
                </c:pt>
                <c:pt idx="7">
                  <c:v>6.4999999999999997E-3</c:v>
                </c:pt>
                <c:pt idx="8">
                  <c:v>3.5999999999999999E-3</c:v>
                </c:pt>
                <c:pt idx="9">
                  <c:v>2.8E-3</c:v>
                </c:pt>
                <c:pt idx="10">
                  <c:v>2.7000000000000001E-3</c:v>
                </c:pt>
                <c:pt idx="11">
                  <c:v>2.2000000000000001E-3</c:v>
                </c:pt>
                <c:pt idx="12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E-4D1A-BE5D-6655C87882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Candlemaker SW113JR</c:v>
                </c:pt>
                <c:pt idx="1">
                  <c:v>Bolingbroke SW116RE</c:v>
                </c:pt>
                <c:pt idx="2">
                  <c:v>Fox &amp; Pheasant SW109UJ</c:v>
                </c:pt>
                <c:pt idx="3">
                  <c:v>Stonhouse SW46BJ</c:v>
                </c:pt>
                <c:pt idx="4">
                  <c:v>Abbeville SW49JW</c:v>
                </c:pt>
                <c:pt idx="5">
                  <c:v>Elephant And Barrel SW67LW</c:v>
                </c:pt>
                <c:pt idx="6">
                  <c:v>Brook House SW64SG</c:v>
                </c:pt>
                <c:pt idx="7">
                  <c:v>The Tommyfield SE114EZ</c:v>
                </c:pt>
                <c:pt idx="8">
                  <c:v>Barts SW33DW</c:v>
                </c:pt>
                <c:pt idx="9">
                  <c:v>Tap 13 Tooting SW170RJ</c:v>
                </c:pt>
                <c:pt idx="10">
                  <c:v>Bird in Hand W140LR</c:v>
                </c:pt>
                <c:pt idx="11">
                  <c:v>The Cadogan Arms SW35UG</c:v>
                </c:pt>
                <c:pt idx="12">
                  <c:v>Nags Head SW1X8ED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0.8609</c:v>
                </c:pt>
                <c:pt idx="1">
                  <c:v>4.3499999999999997E-2</c:v>
                </c:pt>
                <c:pt idx="2">
                  <c:v>2.52E-2</c:v>
                </c:pt>
                <c:pt idx="3">
                  <c:v>1.9800000000000002E-2</c:v>
                </c:pt>
                <c:pt idx="4">
                  <c:v>1.2200000000000001E-2</c:v>
                </c:pt>
                <c:pt idx="5">
                  <c:v>0.01</c:v>
                </c:pt>
                <c:pt idx="6">
                  <c:v>8.2000000000000007E-3</c:v>
                </c:pt>
                <c:pt idx="7">
                  <c:v>6.4999999999999997E-3</c:v>
                </c:pt>
                <c:pt idx="8">
                  <c:v>3.5999999999999999E-3</c:v>
                </c:pt>
                <c:pt idx="9">
                  <c:v>2.8E-3</c:v>
                </c:pt>
                <c:pt idx="10">
                  <c:v>2.7000000000000001E-3</c:v>
                </c:pt>
                <c:pt idx="11">
                  <c:v>2.2000000000000001E-3</c:v>
                </c:pt>
                <c:pt idx="12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BE-4D1A-BE5D-6655C8788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Candlemaker SW113JR</c:v>
                </c:pt>
                <c:pt idx="1">
                  <c:v>Bolingbroke SW116RE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693-42BD-9583-235D07598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1-4F85-A575-306663EC3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61-4F85-A575-306663EC3F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61-4F85-A575-306663EC3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Candlemaker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</c:v>
                </c:pt>
                <c:pt idx="1">
                  <c:v>1.72E-2</c:v>
                </c:pt>
                <c:pt idx="2">
                  <c:v>9.1600000000000001E-2</c:v>
                </c:pt>
                <c:pt idx="3">
                  <c:v>5.67E-2</c:v>
                </c:pt>
                <c:pt idx="4">
                  <c:v>0.66379999999999995</c:v>
                </c:pt>
                <c:pt idx="5">
                  <c:v>4.8099999999999997E-2</c:v>
                </c:pt>
                <c:pt idx="6">
                  <c:v>3.9300000000000002E-2</c:v>
                </c:pt>
                <c:pt idx="7">
                  <c:v>8.2799999999999999E-2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D-4564-85FC-9E8B850463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8.9999999999999993E-3</c:v>
                </c:pt>
                <c:pt idx="1">
                  <c:v>3.6799999999999999E-2</c:v>
                </c:pt>
                <c:pt idx="2">
                  <c:v>5.9900000000000002E-2</c:v>
                </c:pt>
                <c:pt idx="3">
                  <c:v>1.7399999999999999E-2</c:v>
                </c:pt>
                <c:pt idx="4">
                  <c:v>0.33729999999999999</c:v>
                </c:pt>
                <c:pt idx="5">
                  <c:v>3.5299999999999998E-2</c:v>
                </c:pt>
                <c:pt idx="6">
                  <c:v>5.8700000000000002E-2</c:v>
                </c:pt>
                <c:pt idx="7">
                  <c:v>0.44519999999999998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D-4564-85FC-9E8B850463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5.9200000000000003E-2</c:v>
                </c:pt>
                <c:pt idx="2">
                  <c:v>0.2954</c:v>
                </c:pt>
                <c:pt idx="3">
                  <c:v>0.1118</c:v>
                </c:pt>
                <c:pt idx="4">
                  <c:v>0.1129</c:v>
                </c:pt>
                <c:pt idx="5">
                  <c:v>0.1162</c:v>
                </c:pt>
                <c:pt idx="6">
                  <c:v>7.1499999999999994E-2</c:v>
                </c:pt>
                <c:pt idx="7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D-4564-85FC-9E8B85046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6A-4EAE-8DDD-064359326185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0.64559999999999995</c:v>
                </c:pt>
                <c:pt idx="1">
                  <c:v>0.24829999999999999</c:v>
                </c:pt>
                <c:pt idx="2">
                  <c:v>5.2299999999999999E-2</c:v>
                </c:pt>
                <c:pt idx="3">
                  <c:v>3.0099999999999998E-2</c:v>
                </c:pt>
                <c:pt idx="4">
                  <c:v>2.35E-2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6A-4EAE-8DDD-0643593261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Candlemaker SW113JR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0.58679999999999999</c:v>
                </c:pt>
                <c:pt idx="1">
                  <c:v>0.27439999999999998</c:v>
                </c:pt>
                <c:pt idx="2">
                  <c:v>6.2700000000000006E-2</c:v>
                </c:pt>
                <c:pt idx="3">
                  <c:v>4.3700000000000003E-2</c:v>
                </c:pt>
                <c:pt idx="4">
                  <c:v>3.2099999999999997E-2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6A-4EAE-8DDD-064359326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-5.8799999999999998E-2</c:v>
                </c:pt>
                <c:pt idx="1">
                  <c:v>2.6100000000000002E-2</c:v>
                </c:pt>
                <c:pt idx="2">
                  <c:v>1.04E-2</c:v>
                </c:pt>
                <c:pt idx="3">
                  <c:v>1.3599999999999999E-2</c:v>
                </c:pt>
                <c:pt idx="4">
                  <c:v>8.6E-3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CC3-4387-BE89-1F82F64F9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EA-4FE5-BC2F-424BD69215B3}"/>
              </c:ext>
            </c:extLst>
          </c:dPt>
          <c:cat>
            <c:strRef>
              <c:f>'Sheet1'!$A$2:$A$14</c:f>
              <c:strCache>
                <c:ptCount val="13"/>
                <c:pt idx="0">
                  <c:v>Abbeville SW49JW</c:v>
                </c:pt>
                <c:pt idx="1">
                  <c:v>Barts SW33DW</c:v>
                </c:pt>
                <c:pt idx="2">
                  <c:v>Fox &amp; Pheasant SW109UJ</c:v>
                </c:pt>
                <c:pt idx="3">
                  <c:v>Tap 13 Tooting SW170RJ</c:v>
                </c:pt>
                <c:pt idx="4">
                  <c:v>Nags Head SW1X8ED</c:v>
                </c:pt>
                <c:pt idx="5">
                  <c:v>Bird in Hand W140LR</c:v>
                </c:pt>
                <c:pt idx="6">
                  <c:v>Brook House SW64SG</c:v>
                </c:pt>
                <c:pt idx="7">
                  <c:v>Bolingbroke SW116RE</c:v>
                </c:pt>
                <c:pt idx="8">
                  <c:v>Stonhouse SW46BJ</c:v>
                </c:pt>
                <c:pt idx="9">
                  <c:v>Candlemaker SW113JR</c:v>
                </c:pt>
                <c:pt idx="10">
                  <c:v>The Tommyfield SE114EZ</c:v>
                </c:pt>
                <c:pt idx="11">
                  <c:v>The Cadogan Arms SW35UG</c:v>
                </c:pt>
                <c:pt idx="12">
                  <c:v>Elephant And Barrel SW67LW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19.089200000000002</c:v>
                </c:pt>
                <c:pt idx="1">
                  <c:v>39.017600000000002</c:v>
                </c:pt>
                <c:pt idx="2">
                  <c:v>34.530500000000004</c:v>
                </c:pt>
                <c:pt idx="3">
                  <c:v>26.557200000000002</c:v>
                </c:pt>
                <c:pt idx="4">
                  <c:v>21.197099999999999</c:v>
                </c:pt>
                <c:pt idx="5">
                  <c:v>37.580199999999998</c:v>
                </c:pt>
                <c:pt idx="6">
                  <c:v>37.108699999999999</c:v>
                </c:pt>
                <c:pt idx="7">
                  <c:v>27.2285</c:v>
                </c:pt>
                <c:pt idx="8">
                  <c:v>17.329999999999998</c:v>
                </c:pt>
                <c:pt idx="9">
                  <c:v>14.952500000000001</c:v>
                </c:pt>
                <c:pt idx="10">
                  <c:v>19.7346</c:v>
                </c:pt>
                <c:pt idx="11">
                  <c:v>85.442800000000005</c:v>
                </c:pt>
                <c:pt idx="12">
                  <c:v>14.302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EA-4FE5-BC2F-424BD69215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Abbeville SW49JW</c:v>
                </c:pt>
                <c:pt idx="1">
                  <c:v>Barts SW33DW</c:v>
                </c:pt>
                <c:pt idx="2">
                  <c:v>Fox &amp; Pheasant SW109UJ</c:v>
                </c:pt>
                <c:pt idx="3">
                  <c:v>Tap 13 Tooting SW170RJ</c:v>
                </c:pt>
                <c:pt idx="4">
                  <c:v>Nags Head SW1X8ED</c:v>
                </c:pt>
                <c:pt idx="5">
                  <c:v>Bird in Hand W140LR</c:v>
                </c:pt>
                <c:pt idx="6">
                  <c:v>Brook House SW64SG</c:v>
                </c:pt>
                <c:pt idx="7">
                  <c:v>Bolingbroke SW116RE</c:v>
                </c:pt>
                <c:pt idx="8">
                  <c:v>Stonhouse SW46BJ</c:v>
                </c:pt>
                <c:pt idx="9">
                  <c:v>Candlemaker SW113JR</c:v>
                </c:pt>
                <c:pt idx="10">
                  <c:v>The Tommyfield SE114EZ</c:v>
                </c:pt>
                <c:pt idx="11">
                  <c:v>The Cadogan Arms SW35UG</c:v>
                </c:pt>
                <c:pt idx="12">
                  <c:v>Elephant And Barrel SW67LW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19.089200000000002</c:v>
                </c:pt>
                <c:pt idx="1">
                  <c:v>39.017600000000002</c:v>
                </c:pt>
                <c:pt idx="2">
                  <c:v>34.530500000000004</c:v>
                </c:pt>
                <c:pt idx="3">
                  <c:v>26.557200000000002</c:v>
                </c:pt>
                <c:pt idx="4">
                  <c:v>21.197099999999999</c:v>
                </c:pt>
                <c:pt idx="5">
                  <c:v>37.580199999999998</c:v>
                </c:pt>
                <c:pt idx="6">
                  <c:v>37.108699999999999</c:v>
                </c:pt>
                <c:pt idx="7">
                  <c:v>27.2285</c:v>
                </c:pt>
                <c:pt idx="8">
                  <c:v>17.329999999999998</c:v>
                </c:pt>
                <c:pt idx="9">
                  <c:v>14.952500000000001</c:v>
                </c:pt>
                <c:pt idx="10">
                  <c:v>19.7346</c:v>
                </c:pt>
                <c:pt idx="11">
                  <c:v>85.442800000000005</c:v>
                </c:pt>
                <c:pt idx="12">
                  <c:v>14.302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EA-4FE5-BC2F-424BD6921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SW46BJ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Stonhouse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38.20%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Business Elite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£14.95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84.82%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Clapham Junction(0.69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SW113JR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891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Candlemaker SW113JR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SW116RE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Bolingbroke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Fox &amp; Pheasant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SW109UJ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51.43%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31.85%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21.30%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5186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20367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685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Candlemaker SW113JR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Candlemaker SW113JR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8405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Candlemaker SW113JR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Candlemaker SW113JR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Candlemaker SW113JR,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Candlemaker SW113JR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685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Candlemaker SW113JR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Candlemaker SW113JR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£3.61M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£9.18M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£154.46M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£1.74B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2460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24815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2481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Candlemaker SW113JR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Fireside Scenic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HDI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Candlemaker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66.38%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0.90%</a:t>
                      </a:r>
                    </a:p>
                  </a:txBody>
                  <a:tcPr horzOverflow="overflow">
                    <a:solidFill>
                      <a:srgbClr val="5A8AC6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33.73%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110504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Candlemaker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-1.96%</a:t>
                      </a:r>
                    </a:p>
                  </a:txBody>
                  <a:tcPr horzOverflow="overflow">
                    <a:solidFill>
                      <a:srgbClr val="4FC04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3.17%</a:t>
                      </a:r>
                    </a:p>
                  </a:txBody>
                  <a:tcPr horzOverflow="overflow">
                    <a:solidFill>
                      <a:srgbClr val="4FC0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3.93%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1.28%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-1.94%</a:t>
                      </a:r>
                    </a:p>
                  </a:txBody>
                  <a:tcPr horzOverflow="overflow">
                    <a:solidFill>
                      <a:srgbClr val="4FC04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-36.24%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Candlemaker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-4.20%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-20.38%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-5.51%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55.09%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-6.81%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-3.22%</a:t>
                      </a:r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-6.91%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-7.18%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-2.24%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-23.55%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-9.44%</a:t>
                      </a:r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22.44%</a:t>
                      </a:r>
                    </a:p>
                  </a:txBody>
                  <a:tcPr horzOverflow="overflow">
                    <a:solidFill>
                      <a:srgbClr val="4FC0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-8.09%</a:t>
                      </a:r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-1.28%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29.33%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Candlemaker SW113JR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66.38%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Bolingbroke SW116RE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27.28%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Fox &amp; Pheasant SW109UJ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32.16%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Stonhouse SW46BJ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8.36%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10.45%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22.47%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Abbeville SW49JW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30.99%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Elephant And Barrel SW67LW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11.31%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11.87%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13.41%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Brook House SW64SG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28.69%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Tommyfield SE114EZ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7.99%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37.50%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Barts SW33DW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37.00%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Tap 13 Tooting SW170RJ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26.27%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Bird in Hand W140LR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17.65%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Cadogan Arms SW35UG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32.69%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53.61%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Nags Head SW1X8ED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11.63%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29.30%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Candlemaker SW113JR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Candlemaker SW113JR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20367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Candlemaker SW113JR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Candlemaker SW113JR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20367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Candlemaker SW113JR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Candlemaker SW113JR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Candlemaker SW113JR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8487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Candlemaker SW113JR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Candlemaker SW113JR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Candlemaker SW113JR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Candlemaker SW113JR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8429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Candlemaker SW113JR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Candlemaker SW113JR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Candlemaker SW113JR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20367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1741</Words>
  <Characters>0</Characters>
  <Application>Microsoft Office PowerPoint</Application>
  <PresentationFormat>Widescreen</PresentationFormat>
  <Lines>0</Lines>
  <Paragraphs>689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2025-11-25T13:03:24Z</dcterms:modified>
</cp:coreProperties>
</file>