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Boothroyd" userId="ebc8229c-9689-454b-a633-0b0a8ace0440" providerId="ADAL" clId="{C7AC5388-A49B-4341-9B31-0465351819DF}"/>
    <pc:docChg chg="delSld">
      <pc:chgData name="Danielle Boothroyd" userId="ebc8229c-9689-454b-a633-0b0a8ace0440" providerId="ADAL" clId="{C7AC5388-A49B-4341-9B31-0465351819DF}" dt="2025-07-15T10:45:55.284" v="0" actId="2696"/>
      <pc:docMkLst>
        <pc:docMk/>
      </pc:docMkLst>
      <pc:sldChg chg="del">
        <pc:chgData name="Danielle Boothroyd" userId="ebc8229c-9689-454b-a633-0b0a8ace0440" providerId="ADAL" clId="{C7AC5388-A49B-4341-9B31-0465351819DF}" dt="2025-07-15T10:45:55.284" v="0" actId="2696"/>
        <pc:sldMkLst>
          <pc:docMk/>
          <pc:sldMk cId="0" sldId="30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AAC-4047-9AB3-1C2E80DF05CC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7.8399999999999997E-2</c:v>
                </c:pt>
                <c:pt idx="1">
                  <c:v>0.1087</c:v>
                </c:pt>
                <c:pt idx="2">
                  <c:v>0.10009999999999999</c:v>
                </c:pt>
                <c:pt idx="3">
                  <c:v>0.1222</c:v>
                </c:pt>
                <c:pt idx="4">
                  <c:v>0.23910000000000001</c:v>
                </c:pt>
                <c:pt idx="5">
                  <c:v>0.21560000000000001</c:v>
                </c:pt>
                <c:pt idx="6">
                  <c:v>0.13550000000000001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AC-4047-9AB3-1C2E80DF05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Horse &amp; Jockey SK74HJ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2.8899999999999999E-2</c:v>
                </c:pt>
                <c:pt idx="1">
                  <c:v>4.58E-2</c:v>
                </c:pt>
                <c:pt idx="2">
                  <c:v>4.9000000000000002E-2</c:v>
                </c:pt>
                <c:pt idx="3">
                  <c:v>7.3200000000000001E-2</c:v>
                </c:pt>
                <c:pt idx="4">
                  <c:v>0.20169999999999999</c:v>
                </c:pt>
                <c:pt idx="5">
                  <c:v>0.34439999999999998</c:v>
                </c:pt>
                <c:pt idx="6">
                  <c:v>0.25659999999999999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AC-4047-9AB3-1C2E80DF0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Horse &amp; Jockey SK74HJ</c:v>
                </c:pt>
                <c:pt idx="1">
                  <c:v>Chiverton Tap SK85AU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6F0-4E2A-843B-600F3C6A8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933-466F-B81E-884FD31DD1B9}"/>
              </c:ext>
            </c:extLst>
          </c:dPt>
          <c:cat>
            <c:strRef>
              <c:f>'Sheet1'!$A$2:$A$3</c:f>
              <c:strCache>
                <c:ptCount val="2"/>
                <c:pt idx="0">
                  <c:v>Horse &amp; Jockey SK74HJ</c:v>
                </c:pt>
                <c:pt idx="1">
                  <c:v>Chiverton Tap SK85AU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0.27260000000000001</c:v>
                </c:pt>
                <c:pt idx="1">
                  <c:v>0.72729999999999995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33-466F-B81E-884FD31DD1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Horse &amp; Jockey SK74HJ</c:v>
                </c:pt>
                <c:pt idx="1">
                  <c:v>Chiverton Tap SK85AU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0.27260000000000001</c:v>
                </c:pt>
                <c:pt idx="1">
                  <c:v>0.72729999999999995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33-466F-B81E-884FD31DD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Horse &amp; Jockey SK74HJ</c:v>
                </c:pt>
                <c:pt idx="1">
                  <c:v>Chiverton Tap SK85AU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24C-4B20-B5F3-72771837F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BB-4E41-8A32-0A7FA3FFDAF9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0.01</c:v>
                </c:pt>
                <c:pt idx="1">
                  <c:v>8.3500000000000005E-2</c:v>
                </c:pt>
                <c:pt idx="2">
                  <c:v>0.1074</c:v>
                </c:pt>
                <c:pt idx="3">
                  <c:v>0.18609999999999999</c:v>
                </c:pt>
                <c:pt idx="4">
                  <c:v>0.4627</c:v>
                </c:pt>
                <c:pt idx="5">
                  <c:v>0.1225</c:v>
                </c:pt>
                <c:pt idx="6">
                  <c:v>2.7400000000000001E-2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BB-4E41-8A32-0A7FA3FFDA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Horse &amp; Jockey SK74HJ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5.8999999999999997E-2</c:v>
                </c:pt>
                <c:pt idx="1">
                  <c:v>0.18579999999999999</c:v>
                </c:pt>
                <c:pt idx="2">
                  <c:v>0.22900000000000001</c:v>
                </c:pt>
                <c:pt idx="3">
                  <c:v>0.21659999999999999</c:v>
                </c:pt>
                <c:pt idx="4">
                  <c:v>0.2661</c:v>
                </c:pt>
                <c:pt idx="5">
                  <c:v>2.1499999999999998E-2</c:v>
                </c:pt>
                <c:pt idx="6">
                  <c:v>2.1700000000000001E-2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BB-4E41-8A32-0A7FA3FFDA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4.9000000000000002E-2</c:v>
                </c:pt>
                <c:pt idx="1">
                  <c:v>0.1023</c:v>
                </c:pt>
                <c:pt idx="2">
                  <c:v>0.1216</c:v>
                </c:pt>
                <c:pt idx="3">
                  <c:v>3.0499999999999999E-2</c:v>
                </c:pt>
                <c:pt idx="4">
                  <c:v>-0.1966</c:v>
                </c:pt>
                <c:pt idx="5">
                  <c:v>-0.10100000000000001</c:v>
                </c:pt>
                <c:pt idx="6">
                  <c:v>-5.7000000000000002E-3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DA0-446B-BF65-2EADCD7C0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-4.9500000000000002E-2</c:v>
                </c:pt>
                <c:pt idx="1">
                  <c:v>-6.2899999999999998E-2</c:v>
                </c:pt>
                <c:pt idx="2">
                  <c:v>-5.11E-2</c:v>
                </c:pt>
                <c:pt idx="3">
                  <c:v>-4.9000000000000002E-2</c:v>
                </c:pt>
                <c:pt idx="4">
                  <c:v>-3.7400000000000003E-2</c:v>
                </c:pt>
                <c:pt idx="5">
                  <c:v>0.1288</c:v>
                </c:pt>
                <c:pt idx="6">
                  <c:v>0.1211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65A-487F-8720-B0AB3C0F3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CF4-47D1-89ED-F57AE29C6C81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0.27029999999999998</c:v>
                </c:pt>
                <c:pt idx="1">
                  <c:v>0.40849999999999997</c:v>
                </c:pt>
                <c:pt idx="2">
                  <c:v>0.32100000000000001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F4-47D1-89ED-F57AE29C6C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Horse &amp; Jockey SK74HJ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7.0699999999999999E-2</c:v>
                </c:pt>
                <c:pt idx="1">
                  <c:v>0.42249999999999999</c:v>
                </c:pt>
                <c:pt idx="2">
                  <c:v>0.50670000000000004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F4-47D1-89ED-F57AE29C6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-0.1996</c:v>
                </c:pt>
                <c:pt idx="1">
                  <c:v>1.4E-2</c:v>
                </c:pt>
                <c:pt idx="2">
                  <c:v>0.1857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FED3-41F6-91D8-F5802EC6B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0C2-419C-A898-78D8B1501608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0.13270000000000001</c:v>
                </c:pt>
                <c:pt idx="1">
                  <c:v>0.86719999999999997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C2-419C-A898-78D8B15016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Horse &amp; Jockey SK74HJ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0.2276</c:v>
                </c:pt>
                <c:pt idx="1">
                  <c:v>0.77229999999999999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C2-419C-A898-78D8B15016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9.4899999999999998E-2</c:v>
                </c:pt>
                <c:pt idx="1">
                  <c:v>-9.4899999999999998E-2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A10-46CC-A26E-86AC2F012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545-402A-9B35-3BE3CE7FEF4B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5.2699999999999997E-2</c:v>
                </c:pt>
                <c:pt idx="1">
                  <c:v>5.28E-2</c:v>
                </c:pt>
                <c:pt idx="2">
                  <c:v>0.13819999999999999</c:v>
                </c:pt>
                <c:pt idx="3">
                  <c:v>4.6399999999999997E-2</c:v>
                </c:pt>
                <c:pt idx="4">
                  <c:v>0.30609999999999998</c:v>
                </c:pt>
                <c:pt idx="5">
                  <c:v>2.87E-2</c:v>
                </c:pt>
                <c:pt idx="6">
                  <c:v>7.1900000000000006E-2</c:v>
                </c:pt>
                <c:pt idx="7">
                  <c:v>0.30280000000000001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45-402A-9B35-3BE3CE7FEF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Horse &amp; Jockey SK74HJ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4.0399999999999998E-2</c:v>
                </c:pt>
                <c:pt idx="1">
                  <c:v>0.24049999999999999</c:v>
                </c:pt>
                <c:pt idx="2">
                  <c:v>2.86E-2</c:v>
                </c:pt>
                <c:pt idx="3">
                  <c:v>0.35770000000000002</c:v>
                </c:pt>
                <c:pt idx="4">
                  <c:v>6.2799999999999995E-2</c:v>
                </c:pt>
                <c:pt idx="5">
                  <c:v>0.16</c:v>
                </c:pt>
                <c:pt idx="6">
                  <c:v>9.4899999999999998E-2</c:v>
                </c:pt>
                <c:pt idx="7">
                  <c:v>1.47E-2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45-402A-9B35-3BE3CE7FE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-1.23E-2</c:v>
                </c:pt>
                <c:pt idx="1">
                  <c:v>0.18770000000000001</c:v>
                </c:pt>
                <c:pt idx="2">
                  <c:v>-0.1096</c:v>
                </c:pt>
                <c:pt idx="3">
                  <c:v>0.31130000000000002</c:v>
                </c:pt>
                <c:pt idx="4">
                  <c:v>-0.24329999999999999</c:v>
                </c:pt>
                <c:pt idx="5">
                  <c:v>0.1313</c:v>
                </c:pt>
                <c:pt idx="6">
                  <c:v>2.3E-2</c:v>
                </c:pt>
                <c:pt idx="7">
                  <c:v>-0.28810000000000002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56F-4593-BADC-3C6731024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95E-4612-9410-0F61EB3979F4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0.40539999999999998</c:v>
                </c:pt>
                <c:pt idx="1">
                  <c:v>0.18090000000000001</c:v>
                </c:pt>
                <c:pt idx="2">
                  <c:v>0.30840000000000001</c:v>
                </c:pt>
                <c:pt idx="3">
                  <c:v>5.0999999999999997E-2</c:v>
                </c:pt>
                <c:pt idx="4">
                  <c:v>1.7600000000000001E-2</c:v>
                </c:pt>
                <c:pt idx="5">
                  <c:v>1.23E-2</c:v>
                </c:pt>
                <c:pt idx="6">
                  <c:v>2.3900000000000001E-2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5E-4612-9410-0F61EB3979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Horse &amp; Jockey SK74HJ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0.64249999999999996</c:v>
                </c:pt>
                <c:pt idx="1">
                  <c:v>0.15890000000000001</c:v>
                </c:pt>
                <c:pt idx="2">
                  <c:v>7.4300000000000005E-2</c:v>
                </c:pt>
                <c:pt idx="3">
                  <c:v>6.4699999999999994E-2</c:v>
                </c:pt>
                <c:pt idx="4">
                  <c:v>4.7600000000000003E-2</c:v>
                </c:pt>
                <c:pt idx="5">
                  <c:v>5.4999999999999997E-3</c:v>
                </c:pt>
                <c:pt idx="6">
                  <c:v>6.1999999999999998E-3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5E-4612-9410-0F61EB3979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0.23710000000000001</c:v>
                </c:pt>
                <c:pt idx="1">
                  <c:v>-2.1999999999999999E-2</c:v>
                </c:pt>
                <c:pt idx="2">
                  <c:v>-0.2341</c:v>
                </c:pt>
                <c:pt idx="3">
                  <c:v>1.37E-2</c:v>
                </c:pt>
                <c:pt idx="4">
                  <c:v>0.03</c:v>
                </c:pt>
                <c:pt idx="5">
                  <c:v>-6.7999999999999996E-3</c:v>
                </c:pt>
                <c:pt idx="6">
                  <c:v>-1.77E-2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B33-4264-8A84-42D6A5C80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Horse &amp; Jockey SK74HJ</c:v>
                </c:pt>
                <c:pt idx="1">
                  <c:v>Chiverton Tap SK85AU</c:v>
                </c:pt>
              </c:strCache>
            </c:strRef>
          </c:cat>
          <c:val>
            <c:numRef>
              <c:f>'Sheet1'!$F$2:$F$3</c:f>
              <c:numCache>
                <c:formatCode>General</c:formatCode>
                <c:ptCount val="2"/>
                <c:pt idx="0">
                  <c:v>0.99319999999999997</c:v>
                </c:pt>
                <c:pt idx="1">
                  <c:v>6.7000000000000002E-3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57-4775-BD68-A4971D1D0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BE-475F-960D-8272E9222E0E}"/>
              </c:ext>
            </c:extLst>
          </c:dPt>
          <c:cat>
            <c:strRef>
              <c:f>'Sheet1'!$A$2:$A$3</c:f>
              <c:strCache>
                <c:ptCount val="2"/>
                <c:pt idx="0">
                  <c:v>Horse &amp; Jockey SK74HJ</c:v>
                </c:pt>
                <c:pt idx="1">
                  <c:v>Chiverton Tap SK85AU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0.99319999999999997</c:v>
                </c:pt>
                <c:pt idx="1">
                  <c:v>6.7000000000000002E-3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BE-475F-960D-8272E9222E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Horse &amp; Jockey SK74HJ</c:v>
                </c:pt>
                <c:pt idx="1">
                  <c:v>Chiverton Tap SK85AU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0.99319999999999997</c:v>
                </c:pt>
                <c:pt idx="1">
                  <c:v>6.7000000000000002E-3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BE-475F-960D-8272E9222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Horse &amp; Jockey SK74HJ</c:v>
                </c:pt>
                <c:pt idx="1">
                  <c:v>Chiverton Tap SK85AU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B51-47A4-B2FF-6BB3AE10F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-5.5554422056197997E-2</c:v>
                </c:pt>
                <c:pt idx="1">
                  <c:v>-0.16019516207093201</c:v>
                </c:pt>
                <c:pt idx="2">
                  <c:v>0.82369548927042502</c:v>
                </c:pt>
                <c:pt idx="3">
                  <c:v>0.40822293627422901</c:v>
                </c:pt>
                <c:pt idx="4">
                  <c:v>1.6726125156028199E-2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7-4711-9EAB-373772F8D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D7-4711-9EAB-373772F8D3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D7-4711-9EAB-373772F8D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Horse &amp; Jockey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4.0399999999999998E-2</c:v>
                </c:pt>
                <c:pt idx="1">
                  <c:v>0.24049999999999999</c:v>
                </c:pt>
                <c:pt idx="2">
                  <c:v>2.86E-2</c:v>
                </c:pt>
                <c:pt idx="3">
                  <c:v>0.35770000000000002</c:v>
                </c:pt>
                <c:pt idx="4">
                  <c:v>6.2799999999999995E-2</c:v>
                </c:pt>
                <c:pt idx="5">
                  <c:v>0.16</c:v>
                </c:pt>
                <c:pt idx="6">
                  <c:v>9.4899999999999998E-2</c:v>
                </c:pt>
                <c:pt idx="7">
                  <c:v>1.47E-2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1A-4A80-B535-77E4E49C2F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5.2699999999999997E-2</c:v>
                </c:pt>
                <c:pt idx="1">
                  <c:v>5.28E-2</c:v>
                </c:pt>
                <c:pt idx="2">
                  <c:v>0.13819999999999999</c:v>
                </c:pt>
                <c:pt idx="3">
                  <c:v>4.6399999999999997E-2</c:v>
                </c:pt>
                <c:pt idx="4">
                  <c:v>0.30609999999999998</c:v>
                </c:pt>
                <c:pt idx="5">
                  <c:v>2.87E-2</c:v>
                </c:pt>
                <c:pt idx="6">
                  <c:v>7.1900000000000006E-2</c:v>
                </c:pt>
                <c:pt idx="7">
                  <c:v>0.30280000000000001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1A-4A80-B535-77E4E49C2F8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8.2400000000000001E-2</c:v>
                </c:pt>
                <c:pt idx="1">
                  <c:v>6.0100000000000001E-2</c:v>
                </c:pt>
                <c:pt idx="2">
                  <c:v>0.2908</c:v>
                </c:pt>
                <c:pt idx="3">
                  <c:v>0.1144</c:v>
                </c:pt>
                <c:pt idx="4">
                  <c:v>0.1118</c:v>
                </c:pt>
                <c:pt idx="5">
                  <c:v>0.11990000000000001</c:v>
                </c:pt>
                <c:pt idx="6">
                  <c:v>7.1199999999999999E-2</c:v>
                </c:pt>
                <c:pt idx="7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1A-4A80-B535-77E4E49C2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07-43C8-BFD5-CC9A93E42A5C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0.45610000000000001</c:v>
                </c:pt>
                <c:pt idx="1">
                  <c:v>0.26840000000000003</c:v>
                </c:pt>
                <c:pt idx="2">
                  <c:v>9.0700000000000003E-2</c:v>
                </c:pt>
                <c:pt idx="3">
                  <c:v>7.7499999999999999E-2</c:v>
                </c:pt>
                <c:pt idx="4">
                  <c:v>0.1062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7-43C8-BFD5-CC9A93E42A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Horse &amp; Jockey SK74HJ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0.50900000000000001</c:v>
                </c:pt>
                <c:pt idx="1">
                  <c:v>0.3</c:v>
                </c:pt>
                <c:pt idx="2">
                  <c:v>8.8300000000000003E-2</c:v>
                </c:pt>
                <c:pt idx="3">
                  <c:v>4.02E-2</c:v>
                </c:pt>
                <c:pt idx="4">
                  <c:v>6.2300000000000001E-2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07-43C8-BFD5-CC9A93E4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5.2900000000000003E-2</c:v>
                </c:pt>
                <c:pt idx="1">
                  <c:v>3.1600000000000003E-2</c:v>
                </c:pt>
                <c:pt idx="2">
                  <c:v>-2.3999999999999998E-3</c:v>
                </c:pt>
                <c:pt idx="3">
                  <c:v>-3.73E-2</c:v>
                </c:pt>
                <c:pt idx="4">
                  <c:v>-4.3900000000000002E-2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5EC-4A3E-AE03-2091958B7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BD3-46C1-AD63-F4F2C28B67CE}"/>
              </c:ext>
            </c:extLst>
          </c:dPt>
          <c:cat>
            <c:strRef>
              <c:f>'Sheet1'!$A$2:$A$3</c:f>
              <c:strCache>
                <c:ptCount val="2"/>
                <c:pt idx="0">
                  <c:v>Horse &amp; Jockey SK74HJ</c:v>
                </c:pt>
                <c:pt idx="1">
                  <c:v>Chiverton Tap SK85AU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8.3562999999999992</c:v>
                </c:pt>
                <c:pt idx="1">
                  <c:v>9.6748999999999992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D3-46C1-AD63-F4F2C28B67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Horse &amp; Jockey SK74HJ</c:v>
                </c:pt>
                <c:pt idx="1">
                  <c:v>Chiverton Tap SK85AU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8.3562999999999992</c:v>
                </c:pt>
                <c:pt idx="1">
                  <c:v>9.6748999999999992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D3-46C1-AD63-F4F2C28B6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15/07/2025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15/07/2025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15/07/2025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15/07/2025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15/07/2025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0" Type="http://schemas.openxmlformats.org/officeDocument/2006/relationships/image" Target="../media/image19.svg"/><Relationship Id="rId41" Type="http://schemas.openxmlformats.org/officeDocument/2006/relationships/image" Target="../media/image4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30.20%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Family Value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£8.36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77.23%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Hazel Grove(0.28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major conurbation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Manchester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SK74HJ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8669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Horse &amp; Jockey SK74HJ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SK85AU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Chiverton Tap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Low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50.67%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26.62%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34.44%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endParaRPr/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6964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1289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770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Horse &amp; Jockey SK74HJ and 1 Chains in 3 Miles from 22/02/2023 - 14/02/2024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Horse &amp; Jockey SK74HJ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Horse &amp; Jockey SK74HJ for 22/02/2023 - 14/02/2024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Horse &amp; Jockey SK74HJ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240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Horse &amp; Jockey SK74HJ, who are the top 20 competitors from 1 Chains in 3 Miles for 22/02/2023 - 14/02/2024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Horse &amp; Jockey SK74HJ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770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Horse &amp; Jockey SK74HJ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770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Horse &amp; Jockey SK74HJ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£9.53M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£30.04M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£51.80M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£350.19M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31590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Horse &amp; Jockey SK74HJ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£4500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6515100" cy="196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Horse &amp; Jockey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4.04%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24.05%</a:t>
                      </a:r>
                    </a:p>
                  </a:txBody>
                  <a:tcPr horzOverflow="overflow">
                    <a:solidFill>
                      <a:srgbClr val="F8696B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2.86%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35.77%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6.28%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16.00%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9.49%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5.27%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5.28%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13.82%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4.64%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30.61%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2.87%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7.19%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30.28%</a:t>
                      </a:r>
                    </a:p>
                  </a:txBody>
                  <a:tcPr horzOverflow="overflow">
                    <a:solidFill>
                      <a:srgbClr val="F8696B">
                        <a:alpha val="9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115554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8.24%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6.01%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11.44%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11.18%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11.99%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14.90%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Horse &amp; Jockey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-1.23%</a:t>
                      </a:r>
                    </a:p>
                  </a:txBody>
                  <a:tcPr horzOverflow="overflow">
                    <a:solidFill>
                      <a:srgbClr val="C042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18.77%</a:t>
                      </a:r>
                    </a:p>
                  </a:txBody>
                  <a:tcPr horzOverflow="overflow">
                    <a:solidFill>
                      <a:srgbClr val="4FC0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-10.96%</a:t>
                      </a:r>
                    </a:p>
                  </a:txBody>
                  <a:tcPr horzOverflow="overflow">
                    <a:solidFill>
                      <a:srgbClr val="C04242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31.13%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-24.33%</a:t>
                      </a:r>
                    </a:p>
                  </a:txBody>
                  <a:tcPr horzOverflow="overflow">
                    <a:solidFill>
                      <a:srgbClr val="C04242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13.13%</a:t>
                      </a:r>
                    </a:p>
                  </a:txBody>
                  <a:tcPr horzOverflow="overflow">
                    <a:solidFill>
                      <a:srgbClr val="4FC042">
                        <a:alpha val="6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2.30%</a:t>
                      </a:r>
                    </a:p>
                  </a:txBody>
                  <a:tcPr horzOverflow="overflow">
                    <a:solidFill>
                      <a:srgbClr val="4FC0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-28.81%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Horse &amp; Jockey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-4.20%</a:t>
                      </a:r>
                    </a:p>
                  </a:txBody>
                  <a:tcPr horzOverflow="overflow">
                    <a:solidFill>
                      <a:srgbClr val="C042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18.04%</a:t>
                      </a:r>
                    </a:p>
                  </a:txBody>
                  <a:tcPr horzOverflow="overflow">
                    <a:solidFill>
                      <a:srgbClr val="4FC042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-26.22%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24.33%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-4.90%</a:t>
                      </a:r>
                    </a:p>
                  </a:txBody>
                  <a:tcPr horzOverflow="overflow">
                    <a:solidFill>
                      <a:srgbClr val="C042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4.01%</a:t>
                      </a:r>
                    </a:p>
                  </a:txBody>
                  <a:tcPr horzOverflow="overflow">
                    <a:solidFill>
                      <a:srgbClr val="4FC0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2.37%</a:t>
                      </a:r>
                    </a:p>
                  </a:txBody>
                  <a:tcPr horzOverflow="overflow">
                    <a:solidFill>
                      <a:srgbClr val="4FC042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-13.43%</a:t>
                      </a:r>
                    </a:p>
                  </a:txBody>
                  <a:tcPr horzOverflow="overflow">
                    <a:solidFill>
                      <a:srgbClr val="C04242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-2.97%</a:t>
                      </a:r>
                    </a:p>
                  </a:txBody>
                  <a:tcPr horzOverflow="overflow">
                    <a:solidFill>
                      <a:srgbClr val="C042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-0.73%</a:t>
                      </a:r>
                    </a:p>
                  </a:txBody>
                  <a:tcPr horzOverflow="overflow">
                    <a:solidFill>
                      <a:srgbClr val="C042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-15.26%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-6.80%</a:t>
                      </a:r>
                    </a:p>
                  </a:txBody>
                  <a:tcPr horzOverflow="overflow">
                    <a:solidFill>
                      <a:srgbClr val="C04242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-9.12%</a:t>
                      </a:r>
                    </a:p>
                  </a:txBody>
                  <a:tcPr horzOverflow="overflow">
                    <a:solidFill>
                      <a:srgbClr val="C042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0.07%</a:t>
                      </a:r>
                    </a:p>
                  </a:txBody>
                  <a:tcPr horzOverflow="overflow">
                    <a:solidFill>
                      <a:srgbClr val="C042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15.38%</a:t>
                      </a:r>
                    </a:p>
                  </a:txBody>
                  <a:tcPr horzOverflow="overflow">
                    <a:solidFill>
                      <a:srgbClr val="4FC042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Horse &amp; Jockey SK74HJ and 1 Chains in 3 Miles from 22/02/2023 - 14/02/2024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Horse &amp; Jockey SK74HJ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1289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770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Horse &amp; Jockey SK74HJ and 1 Chains in 3 Miles from 22/02/2023 - 14/02/2024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Horse &amp; Jockey SK74HJ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1289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770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770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Horse &amp; Jockey SK74HJ and 1 Chains in 3 Miles from 22/02/2023 - 14/02/2024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770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Horse &amp; Jockey SK74HJ and 1 Chains in 3 Miles from 22/02/2023 - 14/02/2024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Horse &amp; Jockey SK74HJ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575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257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Horse &amp; Jockey SK74HJ and 1 Chains in 3 Miles from 22/02/2023 - 14/02/2024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Horse &amp; Jockey SK74HJ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548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233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Horse &amp; Jockey SK74HJ and 1 Chains in 3 Miles from 22/02/2023 - 14/02/2024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Horse &amp; Jockey SK74HJ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562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240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Horse &amp; Jockey SK74HJ and 1 Chains in 3 Miles from 22/02/2023 - 14/02/2024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Horse &amp; Jockey SK74HJ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Chain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22/02/2023 - 14/02/2024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8669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Horse &amp; Jockey SK74HJ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1289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770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1514</Words>
  <Characters>0</Characters>
  <Application>Microsoft Office PowerPoint</Application>
  <PresentationFormat>Widescreen</PresentationFormat>
  <Lines>0</Lines>
  <Paragraphs>540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2025-07-15T10:46:01Z</dcterms:modified>
</cp:coreProperties>
</file>