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E1E-4CDF-AF2B-1BE4ACD7695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0.11219999999999999</c:v>
                </c:pt>
                <c:pt idx="1">
                  <c:v>0.1019</c:v>
                </c:pt>
                <c:pt idx="2">
                  <c:v>0.10829999999999999</c:v>
                </c:pt>
                <c:pt idx="3">
                  <c:v>0.13109999999999999</c:v>
                </c:pt>
                <c:pt idx="4">
                  <c:v>0.1991</c:v>
                </c:pt>
                <c:pt idx="5">
                  <c:v>0.2273</c:v>
                </c:pt>
                <c:pt idx="6">
                  <c:v>0.1198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1E-4CDF-AF2B-1BE4ACD76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6.08E-2</c:v>
                </c:pt>
                <c:pt idx="1">
                  <c:v>3.4799999999999998E-2</c:v>
                </c:pt>
                <c:pt idx="2">
                  <c:v>6.8000000000000005E-2</c:v>
                </c:pt>
                <c:pt idx="3">
                  <c:v>8.0399999999999999E-2</c:v>
                </c:pt>
                <c:pt idx="4">
                  <c:v>0.14699999999999999</c:v>
                </c:pt>
                <c:pt idx="5">
                  <c:v>0.34810000000000002</c:v>
                </c:pt>
                <c:pt idx="6">
                  <c:v>0.26040000000000002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1E-4CDF-AF2B-1BE4ACD76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Foxys Steak Bar HR74AE</c:v>
                </c:pt>
                <c:pt idx="1">
                  <c:v>Rose Lion HR74AJ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8.1079000000000008</c:v>
                </c:pt>
                <c:pt idx="1">
                  <c:v>5.3038999999999996</c:v>
                </c:pt>
                <c:pt idx="2">
                  <c:v>2.3725000000000001</c:v>
                </c:pt>
                <c:pt idx="3">
                  <c:v>1.1839999999999999</c:v>
                </c:pt>
                <c:pt idx="4">
                  <c:v>1.1828000000000001</c:v>
                </c:pt>
                <c:pt idx="5">
                  <c:v>0.25530000000000003</c:v>
                </c:pt>
                <c:pt idx="6">
                  <c:v>0.24629999999999999</c:v>
                </c:pt>
                <c:pt idx="7">
                  <c:v>-0.66120000000000001</c:v>
                </c:pt>
                <c:pt idx="8">
                  <c:v>-0.74080000000000001</c:v>
                </c:pt>
                <c:pt idx="9">
                  <c:v>-0.92249999999999999</c:v>
                </c:pt>
                <c:pt idx="10">
                  <c:v>-4.0286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F45-43D8-AF04-0D422298B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8A-4824-B0DC-51F0EF123A71}"/>
              </c:ext>
            </c:extLst>
          </c:dPt>
          <c:cat>
            <c:strRef>
              <c:f>'Sheet1'!$A$2:$A$17</c:f>
              <c:strCache>
                <c:ptCount val="16"/>
                <c:pt idx="0">
                  <c:v>Greggs At Mfg HR74DJ</c:v>
                </c:pt>
                <c:pt idx="1">
                  <c:v>Tipsy Toad HR74AE</c:v>
                </c:pt>
                <c:pt idx="2">
                  <c:v>Inn At Bromyard HR74AA</c:v>
                </c:pt>
                <c:pt idx="3">
                  <c:v>Grayne Beverages HR74AJ</c:v>
                </c:pt>
                <c:pt idx="4">
                  <c:v>Hope Family Centre HR74QU</c:v>
                </c:pt>
                <c:pt idx="5">
                  <c:v>Solid Silver HR74BT</c:v>
                </c:pt>
                <c:pt idx="6">
                  <c:v>Bromyard Town Football HR74NT</c:v>
                </c:pt>
                <c:pt idx="7">
                  <c:v>Emmas Farmhouse Cafe HR74BP</c:v>
                </c:pt>
                <c:pt idx="8">
                  <c:v>Foxys Steak Bar HR74AE</c:v>
                </c:pt>
                <c:pt idx="9">
                  <c:v>Bromyard Rugby Club HR74LW</c:v>
                </c:pt>
                <c:pt idx="10">
                  <c:v>Mahis HR74AA</c:v>
                </c:pt>
                <c:pt idx="11">
                  <c:v>Oaklands Cafe HR74BS</c:v>
                </c:pt>
                <c:pt idx="12">
                  <c:v>Cosy Cafe HR74EB</c:v>
                </c:pt>
                <c:pt idx="13">
                  <c:v>Queens Arms HR74AE</c:v>
                </c:pt>
                <c:pt idx="14">
                  <c:v>Kings Arms HR74AE</c:v>
                </c:pt>
                <c:pt idx="15">
                  <c:v>Rose Lion HR74AJ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8.7499999999999994E-2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2.2000000000000001E-3</c:v>
                </c:pt>
                <c:pt idx="7">
                  <c:v>3.5900000000000001E-2</c:v>
                </c:pt>
                <c:pt idx="8">
                  <c:v>4.36E-2</c:v>
                </c:pt>
                <c:pt idx="9">
                  <c:v>2.18E-2</c:v>
                </c:pt>
                <c:pt idx="10">
                  <c:v>0.123</c:v>
                </c:pt>
                <c:pt idx="11">
                  <c:v>8.5300000000000001E-2</c:v>
                </c:pt>
                <c:pt idx="12">
                  <c:v>7.2700000000000001E-2</c:v>
                </c:pt>
                <c:pt idx="13">
                  <c:v>0.16170000000000001</c:v>
                </c:pt>
                <c:pt idx="14">
                  <c:v>0.1573</c:v>
                </c:pt>
                <c:pt idx="15">
                  <c:v>0.20849999999999999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8A-4824-B0DC-51F0EF123A7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Greggs At Mfg HR74DJ</c:v>
                </c:pt>
                <c:pt idx="1">
                  <c:v>Tipsy Toad HR74AE</c:v>
                </c:pt>
                <c:pt idx="2">
                  <c:v>Inn At Bromyard HR74AA</c:v>
                </c:pt>
                <c:pt idx="3">
                  <c:v>Grayne Beverages HR74AJ</c:v>
                </c:pt>
                <c:pt idx="4">
                  <c:v>Hope Family Centre HR74QU</c:v>
                </c:pt>
                <c:pt idx="5">
                  <c:v>Solid Silver HR74BT</c:v>
                </c:pt>
                <c:pt idx="6">
                  <c:v>Bromyard Town Football HR74NT</c:v>
                </c:pt>
                <c:pt idx="7">
                  <c:v>Emmas Farmhouse Cafe HR74BP</c:v>
                </c:pt>
                <c:pt idx="8">
                  <c:v>Foxys Steak Bar HR74AE</c:v>
                </c:pt>
                <c:pt idx="9">
                  <c:v>Bromyard Rugby Club HR74LW</c:v>
                </c:pt>
                <c:pt idx="10">
                  <c:v>Mahis HR74AA</c:v>
                </c:pt>
                <c:pt idx="11">
                  <c:v>Oaklands Cafe HR74BS</c:v>
                </c:pt>
                <c:pt idx="12">
                  <c:v>Cosy Cafe HR74EB</c:v>
                </c:pt>
                <c:pt idx="13">
                  <c:v>Queens Arms HR74AE</c:v>
                </c:pt>
                <c:pt idx="14">
                  <c:v>Kings Arms HR74AE</c:v>
                </c:pt>
                <c:pt idx="15">
                  <c:v>Rose Lion HR74AJ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0.23449999999999999</c:v>
                </c:pt>
                <c:pt idx="1">
                  <c:v>0.1313</c:v>
                </c:pt>
                <c:pt idx="2">
                  <c:v>0.1852</c:v>
                </c:pt>
                <c:pt idx="3">
                  <c:v>3.8100000000000002E-2</c:v>
                </c:pt>
                <c:pt idx="4">
                  <c:v>1.78E-2</c:v>
                </c:pt>
                <c:pt idx="5">
                  <c:v>8.2000000000000007E-3</c:v>
                </c:pt>
                <c:pt idx="6">
                  <c:v>5.1999999999999998E-3</c:v>
                </c:pt>
                <c:pt idx="7">
                  <c:v>3.2399999999999998E-2</c:v>
                </c:pt>
                <c:pt idx="8">
                  <c:v>3.2099999999999997E-2</c:v>
                </c:pt>
                <c:pt idx="9">
                  <c:v>8.3000000000000001E-3</c:v>
                </c:pt>
                <c:pt idx="10">
                  <c:v>0.1051</c:v>
                </c:pt>
                <c:pt idx="11">
                  <c:v>6.2300000000000001E-2</c:v>
                </c:pt>
                <c:pt idx="12">
                  <c:v>4.9299999999999997E-2</c:v>
                </c:pt>
                <c:pt idx="13">
                  <c:v>4.1300000000000003E-2</c:v>
                </c:pt>
                <c:pt idx="14">
                  <c:v>3.56E-2</c:v>
                </c:pt>
                <c:pt idx="15">
                  <c:v>1.2699999999999999E-2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8A-4824-B0DC-51F0EF123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Greggs At Mfg HR74DJ</c:v>
                </c:pt>
                <c:pt idx="1">
                  <c:v>Tipsy Toad HR74AE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0.23449999999999999</c:v>
                </c:pt>
                <c:pt idx="1">
                  <c:v>0.1313</c:v>
                </c:pt>
                <c:pt idx="2">
                  <c:v>9.7699999999999995E-2</c:v>
                </c:pt>
                <c:pt idx="3">
                  <c:v>3.8100000000000002E-2</c:v>
                </c:pt>
                <c:pt idx="4">
                  <c:v>1.78E-2</c:v>
                </c:pt>
                <c:pt idx="5">
                  <c:v>8.2000000000000007E-3</c:v>
                </c:pt>
                <c:pt idx="6">
                  <c:v>3.0000000000000001E-3</c:v>
                </c:pt>
                <c:pt idx="7">
                  <c:v>-3.5000000000000001E-3</c:v>
                </c:pt>
                <c:pt idx="8">
                  <c:v>-1.15E-2</c:v>
                </c:pt>
                <c:pt idx="9">
                  <c:v>-1.35E-2</c:v>
                </c:pt>
                <c:pt idx="10">
                  <c:v>-1.7899999999999999E-2</c:v>
                </c:pt>
                <c:pt idx="11">
                  <c:v>-2.3E-2</c:v>
                </c:pt>
                <c:pt idx="12">
                  <c:v>-2.3400000000000001E-2</c:v>
                </c:pt>
                <c:pt idx="13">
                  <c:v>-0.12039999999999999</c:v>
                </c:pt>
                <c:pt idx="14">
                  <c:v>-0.1217</c:v>
                </c:pt>
                <c:pt idx="15">
                  <c:v>-0.1958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AE6-4327-B044-A782650663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42-4E70-80AE-84AEA794639A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5.0599999999999999E-2</c:v>
                </c:pt>
                <c:pt idx="1">
                  <c:v>0.12970000000000001</c:v>
                </c:pt>
                <c:pt idx="2">
                  <c:v>0.1961</c:v>
                </c:pt>
                <c:pt idx="3">
                  <c:v>0.18770000000000001</c:v>
                </c:pt>
                <c:pt idx="4">
                  <c:v>0.25729999999999997</c:v>
                </c:pt>
                <c:pt idx="5">
                  <c:v>0.14649999999999999</c:v>
                </c:pt>
                <c:pt idx="6">
                  <c:v>3.1699999999999999E-2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42-4E70-80AE-84AEA79463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3.5400000000000001E-2</c:v>
                </c:pt>
                <c:pt idx="1">
                  <c:v>5.8700000000000002E-2</c:v>
                </c:pt>
                <c:pt idx="2">
                  <c:v>0.1522</c:v>
                </c:pt>
                <c:pt idx="3">
                  <c:v>0.34210000000000002</c:v>
                </c:pt>
                <c:pt idx="4">
                  <c:v>0.35620000000000002</c:v>
                </c:pt>
                <c:pt idx="5">
                  <c:v>5.5E-2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42-4E70-80AE-84AEA7946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-1.52E-2</c:v>
                </c:pt>
                <c:pt idx="1">
                  <c:v>-7.0999999999999994E-2</c:v>
                </c:pt>
                <c:pt idx="2">
                  <c:v>-4.3900000000000002E-2</c:v>
                </c:pt>
                <c:pt idx="3">
                  <c:v>0.15440000000000001</c:v>
                </c:pt>
                <c:pt idx="4">
                  <c:v>9.8900000000000002E-2</c:v>
                </c:pt>
                <c:pt idx="5">
                  <c:v>-9.1499999999999998E-2</c:v>
                </c:pt>
                <c:pt idx="6">
                  <c:v>-3.1699999999999999E-2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BD7-4DFC-AE57-6A8FC12DE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-5.1400000000000001E-2</c:v>
                </c:pt>
                <c:pt idx="1">
                  <c:v>-6.7100000000000007E-2</c:v>
                </c:pt>
                <c:pt idx="2">
                  <c:v>-4.0300000000000002E-2</c:v>
                </c:pt>
                <c:pt idx="3">
                  <c:v>-5.0700000000000002E-2</c:v>
                </c:pt>
                <c:pt idx="4">
                  <c:v>-5.21E-2</c:v>
                </c:pt>
                <c:pt idx="5">
                  <c:v>0.1208</c:v>
                </c:pt>
                <c:pt idx="6">
                  <c:v>0.1406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1F6-4FF2-9E68-2C9CF5A64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785-4730-B84F-8F36DA713C13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0.4204</c:v>
                </c:pt>
                <c:pt idx="1">
                  <c:v>0.4365</c:v>
                </c:pt>
                <c:pt idx="2">
                  <c:v>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85-4730-B84F-8F36DA713C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0.29930000000000001</c:v>
                </c:pt>
                <c:pt idx="1">
                  <c:v>0.47320000000000001</c:v>
                </c:pt>
                <c:pt idx="2">
                  <c:v>0.2273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785-4730-B84F-8F36DA713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-0.1211</c:v>
                </c:pt>
                <c:pt idx="1">
                  <c:v>3.6700000000000003E-2</c:v>
                </c:pt>
                <c:pt idx="2">
                  <c:v>8.43E-2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964-44F7-A7BF-6690E6787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4A1-4E4C-8BFC-AC7107FE458E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0.35070000000000001</c:v>
                </c:pt>
                <c:pt idx="1">
                  <c:v>0.6492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A1-4E4C-8BFC-AC7107FE45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8.8200000000000001E-2</c:v>
                </c:pt>
                <c:pt idx="1">
                  <c:v>0.91169999999999995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4A1-4E4C-8BFC-AC7107FE45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-0.26250000000000001</c:v>
                </c:pt>
                <c:pt idx="1">
                  <c:v>0.26250000000000001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18A-4CE3-80A0-D045FFB53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02E-4CE3-BAE9-62BA8DCD1136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0.1206</c:v>
                </c:pt>
                <c:pt idx="1">
                  <c:v>7.7000000000000002E-3</c:v>
                </c:pt>
                <c:pt idx="2">
                  <c:v>0.44500000000000001</c:v>
                </c:pt>
                <c:pt idx="3">
                  <c:v>1.6E-2</c:v>
                </c:pt>
                <c:pt idx="4">
                  <c:v>4.8399999999999999E-2</c:v>
                </c:pt>
                <c:pt idx="5">
                  <c:v>0.15049999999999999</c:v>
                </c:pt>
                <c:pt idx="6">
                  <c:v>5.0900000000000001E-2</c:v>
                </c:pt>
                <c:pt idx="7">
                  <c:v>0.1605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2E-4CE3-BAE9-62BA8DCD113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5.1499999999999997E-2</c:v>
                </c:pt>
                <c:pt idx="1">
                  <c:v>7.9000000000000008E-3</c:v>
                </c:pt>
                <c:pt idx="2">
                  <c:v>0.64759999999999995</c:v>
                </c:pt>
                <c:pt idx="5">
                  <c:v>0.14199999999999999</c:v>
                </c:pt>
                <c:pt idx="6">
                  <c:v>0.13619999999999999</c:v>
                </c:pt>
                <c:pt idx="7">
                  <c:v>1.44E-2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02E-4CE3-BAE9-62BA8DCD1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-6.9099999999999995E-2</c:v>
                </c:pt>
                <c:pt idx="1">
                  <c:v>2.0000000000000001E-4</c:v>
                </c:pt>
                <c:pt idx="2">
                  <c:v>0.2026</c:v>
                </c:pt>
                <c:pt idx="5">
                  <c:v>-8.5000000000000006E-3</c:v>
                </c:pt>
                <c:pt idx="6">
                  <c:v>8.5300000000000001E-2</c:v>
                </c:pt>
                <c:pt idx="7">
                  <c:v>-0.14610000000000001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699-4B78-A7A7-84CE1C8824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A1-4D55-BCD8-3BB88C06C2A0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0.35120000000000001</c:v>
                </c:pt>
                <c:pt idx="1">
                  <c:v>7.1999999999999995E-2</c:v>
                </c:pt>
                <c:pt idx="2">
                  <c:v>0.1031</c:v>
                </c:pt>
                <c:pt idx="3">
                  <c:v>0.13170000000000001</c:v>
                </c:pt>
                <c:pt idx="4">
                  <c:v>0.1229</c:v>
                </c:pt>
                <c:pt idx="5">
                  <c:v>8.72E-2</c:v>
                </c:pt>
                <c:pt idx="6">
                  <c:v>0.13159999999999999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A1-4D55-BCD8-3BB88C06C2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0.61499999999999999</c:v>
                </c:pt>
                <c:pt idx="1">
                  <c:v>0</c:v>
                </c:pt>
                <c:pt idx="2">
                  <c:v>0.16969999999999999</c:v>
                </c:pt>
                <c:pt idx="3">
                  <c:v>2.3699999999999999E-2</c:v>
                </c:pt>
                <c:pt idx="4">
                  <c:v>2.5000000000000001E-2</c:v>
                </c:pt>
                <c:pt idx="5">
                  <c:v>8.7599999999999997E-2</c:v>
                </c:pt>
                <c:pt idx="6">
                  <c:v>7.8600000000000003E-2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A1-4D55-BCD8-3BB88C06C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0.26379999999999998</c:v>
                </c:pt>
                <c:pt idx="1">
                  <c:v>-7.1999999999999995E-2</c:v>
                </c:pt>
                <c:pt idx="2">
                  <c:v>6.6600000000000006E-2</c:v>
                </c:pt>
                <c:pt idx="3">
                  <c:v>-0.108</c:v>
                </c:pt>
                <c:pt idx="4">
                  <c:v>-9.7900000000000001E-2</c:v>
                </c:pt>
                <c:pt idx="5">
                  <c:v>4.0000000000000002E-4</c:v>
                </c:pt>
                <c:pt idx="6">
                  <c:v>-5.2999999999999999E-2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7F3-4D16-B11E-390CA2EF8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Inn At Bromyard HR74AA</c:v>
                </c:pt>
                <c:pt idx="1">
                  <c:v>Tipsy Toad HR74AE</c:v>
                </c:pt>
                <c:pt idx="2">
                  <c:v>Kings Arms HR74AE</c:v>
                </c:pt>
                <c:pt idx="3">
                  <c:v>Queens Arms HR74AE</c:v>
                </c:pt>
                <c:pt idx="4">
                  <c:v>Grayne Beverages HR74AJ</c:v>
                </c:pt>
                <c:pt idx="5">
                  <c:v>Mahis HR74AA</c:v>
                </c:pt>
                <c:pt idx="6">
                  <c:v>Greggs At Mfg HR74DJ</c:v>
                </c:pt>
                <c:pt idx="7">
                  <c:v>Rose Lion HR74AJ</c:v>
                </c:pt>
                <c:pt idx="8">
                  <c:v>Foxys Steak Bar HR74AE</c:v>
                </c:pt>
                <c:pt idx="9">
                  <c:v>Cosy Cafe HR74EB</c:v>
                </c:pt>
                <c:pt idx="10">
                  <c:v>Oaklands Cafe HR74BS</c:v>
                </c:pt>
                <c:pt idx="11">
                  <c:v>Bromyard Rugby Club HR74LW</c:v>
                </c:pt>
                <c:pt idx="12">
                  <c:v>Emmas Farmhouse Cafe HR74BP</c:v>
                </c:pt>
                <c:pt idx="13">
                  <c:v>Solid Silver HR74BT</c:v>
                </c:pt>
                <c:pt idx="14">
                  <c:v>Bromyard Town Football HR74NT</c:v>
                </c:pt>
                <c:pt idx="15">
                  <c:v>Hope Family Centre HR74QU</c:v>
                </c:pt>
              </c:strCache>
            </c:strRef>
          </c:cat>
          <c:val>
            <c:numRef>
              <c:f>'Sheet1'!$F$2:$F$17</c:f>
              <c:numCache>
                <c:formatCode>General</c:formatCode>
                <c:ptCount val="16"/>
                <c:pt idx="0">
                  <c:v>0.46029999999999999</c:v>
                </c:pt>
                <c:pt idx="1">
                  <c:v>0.12820000000000001</c:v>
                </c:pt>
                <c:pt idx="2">
                  <c:v>0.1216</c:v>
                </c:pt>
                <c:pt idx="3">
                  <c:v>0.1027</c:v>
                </c:pt>
                <c:pt idx="4">
                  <c:v>5.9700000000000003E-2</c:v>
                </c:pt>
                <c:pt idx="5">
                  <c:v>3.8800000000000001E-2</c:v>
                </c:pt>
                <c:pt idx="6">
                  <c:v>3.5499999999999997E-2</c:v>
                </c:pt>
                <c:pt idx="7">
                  <c:v>1.9699999999999999E-2</c:v>
                </c:pt>
                <c:pt idx="8">
                  <c:v>1.09E-2</c:v>
                </c:pt>
                <c:pt idx="9">
                  <c:v>7.4000000000000003E-3</c:v>
                </c:pt>
                <c:pt idx="10">
                  <c:v>5.4999999999999997E-3</c:v>
                </c:pt>
                <c:pt idx="11">
                  <c:v>2.8E-3</c:v>
                </c:pt>
                <c:pt idx="12">
                  <c:v>2.5999999999999999E-3</c:v>
                </c:pt>
                <c:pt idx="13">
                  <c:v>2.5000000000000001E-3</c:v>
                </c:pt>
                <c:pt idx="14">
                  <c:v>1E-3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C-4748-9A04-4A85F43ECF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AFF-44FF-97AC-855164036BD8}"/>
              </c:ext>
            </c:extLst>
          </c:dPt>
          <c:cat>
            <c:strRef>
              <c:f>'Sheet1'!$A$2:$A$17</c:f>
              <c:strCache>
                <c:ptCount val="16"/>
                <c:pt idx="0">
                  <c:v>Inn At Bromyard HR74AA</c:v>
                </c:pt>
                <c:pt idx="1">
                  <c:v>Tipsy Toad HR74AE</c:v>
                </c:pt>
                <c:pt idx="2">
                  <c:v>Grayne Beverages HR74AJ</c:v>
                </c:pt>
                <c:pt idx="3">
                  <c:v>Greggs At Mfg HR74DJ</c:v>
                </c:pt>
                <c:pt idx="4">
                  <c:v>Solid Silver HR74BT</c:v>
                </c:pt>
                <c:pt idx="5">
                  <c:v>Hope Family Centre HR74QU</c:v>
                </c:pt>
                <c:pt idx="6">
                  <c:v>Mahis HR74AA</c:v>
                </c:pt>
                <c:pt idx="7">
                  <c:v>Bromyard Town Football HR74NT</c:v>
                </c:pt>
                <c:pt idx="8">
                  <c:v>Oaklands Cafe HR74BS</c:v>
                </c:pt>
                <c:pt idx="9">
                  <c:v>Emmas Farmhouse Cafe HR74BP</c:v>
                </c:pt>
                <c:pt idx="10">
                  <c:v>Bromyard Rugby Club HR74LW</c:v>
                </c:pt>
                <c:pt idx="11">
                  <c:v>Foxys Steak Bar HR74AE</c:v>
                </c:pt>
                <c:pt idx="12">
                  <c:v>Cosy Cafe HR74EB</c:v>
                </c:pt>
                <c:pt idx="13">
                  <c:v>Queens Arms HR74AE</c:v>
                </c:pt>
                <c:pt idx="14">
                  <c:v>Rose Lion HR74AJ</c:v>
                </c:pt>
                <c:pt idx="15">
                  <c:v>Kings Arms HR74AE</c:v>
                </c:pt>
              </c:strCache>
            </c:strRef>
          </c:cat>
          <c:val>
            <c:numRef>
              <c:f>'Sheet1'!$B$2:$B$17</c:f>
              <c:numCache>
                <c:formatCode>General</c:formatCode>
                <c:ptCount val="16"/>
                <c:pt idx="0">
                  <c:v>0.1048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4.5600000000000002E-2</c:v>
                </c:pt>
                <c:pt idx="7">
                  <c:v>4.0000000000000002E-4</c:v>
                </c:pt>
                <c:pt idx="8">
                  <c:v>1.2200000000000001E-2</c:v>
                </c:pt>
                <c:pt idx="9">
                  <c:v>1.7000000000000001E-2</c:v>
                </c:pt>
                <c:pt idx="10">
                  <c:v>1.1599999999999999E-2</c:v>
                </c:pt>
                <c:pt idx="11">
                  <c:v>3.5700000000000003E-2</c:v>
                </c:pt>
                <c:pt idx="12">
                  <c:v>3.8199999999999998E-2</c:v>
                </c:pt>
                <c:pt idx="13">
                  <c:v>0.22270000000000001</c:v>
                </c:pt>
                <c:pt idx="14">
                  <c:v>0.19439999999999999</c:v>
                </c:pt>
                <c:pt idx="15">
                  <c:v>0.31680000000000003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AFF-44FF-97AC-855164036B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'Sheet1'!$A$2:$A$17</c:f>
              <c:strCache>
                <c:ptCount val="16"/>
                <c:pt idx="0">
                  <c:v>Inn At Bromyard HR74AA</c:v>
                </c:pt>
                <c:pt idx="1">
                  <c:v>Tipsy Toad HR74AE</c:v>
                </c:pt>
                <c:pt idx="2">
                  <c:v>Grayne Beverages HR74AJ</c:v>
                </c:pt>
                <c:pt idx="3">
                  <c:v>Greggs At Mfg HR74DJ</c:v>
                </c:pt>
                <c:pt idx="4">
                  <c:v>Solid Silver HR74BT</c:v>
                </c:pt>
                <c:pt idx="5">
                  <c:v>Hope Family Centre HR74QU</c:v>
                </c:pt>
                <c:pt idx="6">
                  <c:v>Mahis HR74AA</c:v>
                </c:pt>
                <c:pt idx="7">
                  <c:v>Bromyard Town Football HR74NT</c:v>
                </c:pt>
                <c:pt idx="8">
                  <c:v>Oaklands Cafe HR74BS</c:v>
                </c:pt>
                <c:pt idx="9">
                  <c:v>Emmas Farmhouse Cafe HR74BP</c:v>
                </c:pt>
                <c:pt idx="10">
                  <c:v>Bromyard Rugby Club HR74LW</c:v>
                </c:pt>
                <c:pt idx="11">
                  <c:v>Foxys Steak Bar HR74AE</c:v>
                </c:pt>
                <c:pt idx="12">
                  <c:v>Cosy Cafe HR74EB</c:v>
                </c:pt>
                <c:pt idx="13">
                  <c:v>Queens Arms HR74AE</c:v>
                </c:pt>
                <c:pt idx="14">
                  <c:v>Rose Lion HR74AJ</c:v>
                </c:pt>
                <c:pt idx="15">
                  <c:v>Kings Arms HR74AE</c:v>
                </c:pt>
              </c:strCache>
            </c:strRef>
          </c:cat>
          <c:val>
            <c:numRef>
              <c:f>'Sheet1'!$C$2:$C$17</c:f>
              <c:numCache>
                <c:formatCode>General</c:formatCode>
                <c:ptCount val="16"/>
                <c:pt idx="0">
                  <c:v>0.40129999999999999</c:v>
                </c:pt>
                <c:pt idx="1">
                  <c:v>0.17280000000000001</c:v>
                </c:pt>
                <c:pt idx="2">
                  <c:v>6.0699999999999997E-2</c:v>
                </c:pt>
                <c:pt idx="3">
                  <c:v>5.7099999999999998E-2</c:v>
                </c:pt>
                <c:pt idx="4">
                  <c:v>4.7000000000000002E-3</c:v>
                </c:pt>
                <c:pt idx="5">
                  <c:v>4.5999999999999999E-3</c:v>
                </c:pt>
                <c:pt idx="6">
                  <c:v>4.8000000000000001E-2</c:v>
                </c:pt>
                <c:pt idx="7">
                  <c:v>2.5999999999999999E-3</c:v>
                </c:pt>
                <c:pt idx="8">
                  <c:v>1.26E-2</c:v>
                </c:pt>
                <c:pt idx="9">
                  <c:v>1.2500000000000001E-2</c:v>
                </c:pt>
                <c:pt idx="10">
                  <c:v>4.8999999999999998E-3</c:v>
                </c:pt>
                <c:pt idx="11">
                  <c:v>1.5699999999999999E-2</c:v>
                </c:pt>
                <c:pt idx="12">
                  <c:v>0.01</c:v>
                </c:pt>
                <c:pt idx="13">
                  <c:v>8.5900000000000004E-2</c:v>
                </c:pt>
                <c:pt idx="14">
                  <c:v>1.8200000000000001E-2</c:v>
                </c:pt>
                <c:pt idx="15">
                  <c:v>8.7599999999999997E-2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FF-44FF-97AC-855164036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Inn At Bromyard HR74AA</c:v>
                </c:pt>
                <c:pt idx="1">
                  <c:v>Tipsy Toad HR74AE</c:v>
                </c:pt>
              </c:strCache>
            </c:strRef>
          </c:cat>
          <c:val>
            <c:numRef>
              <c:f>'Sheet1'!$D$2:$D$17</c:f>
              <c:numCache>
                <c:formatCode>General</c:formatCode>
                <c:ptCount val="16"/>
                <c:pt idx="0">
                  <c:v>0.29649999999999999</c:v>
                </c:pt>
                <c:pt idx="1">
                  <c:v>0.17280000000000001</c:v>
                </c:pt>
                <c:pt idx="2">
                  <c:v>6.0699999999999997E-2</c:v>
                </c:pt>
                <c:pt idx="3">
                  <c:v>5.7099999999999998E-2</c:v>
                </c:pt>
                <c:pt idx="4">
                  <c:v>4.7000000000000002E-3</c:v>
                </c:pt>
                <c:pt idx="5">
                  <c:v>4.5999999999999999E-3</c:v>
                </c:pt>
                <c:pt idx="6">
                  <c:v>2.3999999999999998E-3</c:v>
                </c:pt>
                <c:pt idx="7">
                  <c:v>2.2000000000000001E-3</c:v>
                </c:pt>
                <c:pt idx="8">
                  <c:v>4.0000000000000002E-4</c:v>
                </c:pt>
                <c:pt idx="9">
                  <c:v>-4.4999999999999997E-3</c:v>
                </c:pt>
                <c:pt idx="10">
                  <c:v>-6.7000000000000002E-3</c:v>
                </c:pt>
                <c:pt idx="11">
                  <c:v>-0.02</c:v>
                </c:pt>
                <c:pt idx="12">
                  <c:v>-2.8199999999999999E-2</c:v>
                </c:pt>
                <c:pt idx="13">
                  <c:v>-0.1368</c:v>
                </c:pt>
                <c:pt idx="14">
                  <c:v>-0.1762</c:v>
                </c:pt>
                <c:pt idx="15">
                  <c:v>-0.22919999999999999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D9F-4B0B-8BE9-AED98E5EEA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0.38978527622028097</c:v>
                </c:pt>
                <c:pt idx="1">
                  <c:v>0.58453864562583102</c:v>
                </c:pt>
                <c:pt idx="2">
                  <c:v>-6.5643215253277307E-2</c:v>
                </c:pt>
                <c:pt idx="3">
                  <c:v>0.34656528934719999</c:v>
                </c:pt>
                <c:pt idx="4">
                  <c:v>0.53720050183405699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0-45EA-8AE0-832EFA22E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40-45EA-8AE0-832EFA22E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40-45EA-8AE0-832EFA22E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Kings Arms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5.1499999999999997E-2</c:v>
                </c:pt>
                <c:pt idx="1">
                  <c:v>7.9000000000000008E-3</c:v>
                </c:pt>
                <c:pt idx="2">
                  <c:v>0.64759999999999995</c:v>
                </c:pt>
                <c:pt idx="3">
                  <c:v>0</c:v>
                </c:pt>
                <c:pt idx="4">
                  <c:v>0</c:v>
                </c:pt>
                <c:pt idx="5">
                  <c:v>0.14199999999999999</c:v>
                </c:pt>
                <c:pt idx="6">
                  <c:v>0.13619999999999999</c:v>
                </c:pt>
                <c:pt idx="7">
                  <c:v>1.44E-2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3F-40C2-BF87-89CBA97B20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0.1206</c:v>
                </c:pt>
                <c:pt idx="1">
                  <c:v>7.7000000000000002E-3</c:v>
                </c:pt>
                <c:pt idx="2">
                  <c:v>0.44500000000000001</c:v>
                </c:pt>
                <c:pt idx="3">
                  <c:v>1.6E-2</c:v>
                </c:pt>
                <c:pt idx="4">
                  <c:v>4.8399999999999999E-2</c:v>
                </c:pt>
                <c:pt idx="5">
                  <c:v>0.15049999999999999</c:v>
                </c:pt>
                <c:pt idx="6">
                  <c:v>5.0900000000000001E-2</c:v>
                </c:pt>
                <c:pt idx="7">
                  <c:v>0.1605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3F-40C2-BF87-89CBA97B20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8.8999999999999996E-2</c:v>
                </c:pt>
                <c:pt idx="1">
                  <c:v>6.0400000000000002E-2</c:v>
                </c:pt>
                <c:pt idx="2">
                  <c:v>0.28670000000000001</c:v>
                </c:pt>
                <c:pt idx="3">
                  <c:v>0.113</c:v>
                </c:pt>
                <c:pt idx="4">
                  <c:v>0.1132</c:v>
                </c:pt>
                <c:pt idx="5">
                  <c:v>0.1105</c:v>
                </c:pt>
                <c:pt idx="6">
                  <c:v>7.0300000000000001E-2</c:v>
                </c:pt>
                <c:pt idx="7">
                  <c:v>0.1565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3F-40C2-BF87-89CBA97B2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A1-4B9E-B6AF-653BB055BA0F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0.6038</c:v>
                </c:pt>
                <c:pt idx="1">
                  <c:v>0.2112</c:v>
                </c:pt>
                <c:pt idx="2">
                  <c:v>6.9199999999999998E-2</c:v>
                </c:pt>
                <c:pt idx="3">
                  <c:v>4.9299999999999997E-2</c:v>
                </c:pt>
                <c:pt idx="4">
                  <c:v>6.5699999999999995E-2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A1-4B9E-B6AF-653BB055BA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Kings Arms HR74AE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0.47410000000000002</c:v>
                </c:pt>
                <c:pt idx="1">
                  <c:v>0.22409999999999999</c:v>
                </c:pt>
                <c:pt idx="2">
                  <c:v>0.112</c:v>
                </c:pt>
                <c:pt idx="3">
                  <c:v>5.1700000000000003E-2</c:v>
                </c:pt>
                <c:pt idx="4">
                  <c:v>0.13789999999999999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A1-4B9E-B6AF-653BB055BA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-0.12970000000000001</c:v>
                </c:pt>
                <c:pt idx="1">
                  <c:v>1.29E-2</c:v>
                </c:pt>
                <c:pt idx="2">
                  <c:v>4.2799999999999998E-2</c:v>
                </c:pt>
                <c:pt idx="3">
                  <c:v>2.3999999999999998E-3</c:v>
                </c:pt>
                <c:pt idx="4">
                  <c:v>7.22E-2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AB8-4ED3-8CBD-4FABF5EFFF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519-4777-9175-C75C31B4BEB2}"/>
              </c:ext>
            </c:extLst>
          </c:dPt>
          <c:cat>
            <c:strRef>
              <c:f>'Sheet1'!$A$2:$A$12</c:f>
              <c:strCache>
                <c:ptCount val="11"/>
                <c:pt idx="0">
                  <c:v>Foxys Steak Bar HR74AE</c:v>
                </c:pt>
                <c:pt idx="1">
                  <c:v>Rose Lion HR74AJ</c:v>
                </c:pt>
                <c:pt idx="2">
                  <c:v>Emmas Farmhouse Cafe HR74BP</c:v>
                </c:pt>
                <c:pt idx="3">
                  <c:v>Cosy Cafe HR74EB</c:v>
                </c:pt>
                <c:pt idx="4">
                  <c:v>Queens Arms HR74AE</c:v>
                </c:pt>
                <c:pt idx="5">
                  <c:v>Bromyard Rugby Club HR74LW</c:v>
                </c:pt>
                <c:pt idx="6">
                  <c:v>Mahis HR74AA</c:v>
                </c:pt>
                <c:pt idx="7">
                  <c:v>Kings Arms HR74AE</c:v>
                </c:pt>
                <c:pt idx="8">
                  <c:v>Bromyard Town Football HR74NT</c:v>
                </c:pt>
                <c:pt idx="9">
                  <c:v>Oaklands Cafe HR74BS</c:v>
                </c:pt>
                <c:pt idx="10">
                  <c:v>Inn At Bromyard HR74AA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63.842799999999997</c:v>
                </c:pt>
                <c:pt idx="1">
                  <c:v>6.7173999999999996</c:v>
                </c:pt>
                <c:pt idx="2">
                  <c:v>11.8302</c:v>
                </c:pt>
                <c:pt idx="3">
                  <c:v>15.300599999999999</c:v>
                </c:pt>
                <c:pt idx="4">
                  <c:v>8.5493000000000006</c:v>
                </c:pt>
                <c:pt idx="5">
                  <c:v>8.9665999999999997</c:v>
                </c:pt>
                <c:pt idx="6">
                  <c:v>36.981499999999997</c:v>
                </c:pt>
                <c:pt idx="7">
                  <c:v>9.2708999999999993</c:v>
                </c:pt>
                <c:pt idx="8">
                  <c:v>6.2686999999999999</c:v>
                </c:pt>
                <c:pt idx="9">
                  <c:v>14.047499999999999</c:v>
                </c:pt>
                <c:pt idx="10">
                  <c:v>11.063000000000001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519-4777-9175-C75C31B4BE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Foxys Steak Bar HR74AE</c:v>
                </c:pt>
                <c:pt idx="1">
                  <c:v>Rose Lion HR74AJ</c:v>
                </c:pt>
                <c:pt idx="2">
                  <c:v>Emmas Farmhouse Cafe HR74BP</c:v>
                </c:pt>
                <c:pt idx="3">
                  <c:v>Cosy Cafe HR74EB</c:v>
                </c:pt>
                <c:pt idx="4">
                  <c:v>Queens Arms HR74AE</c:v>
                </c:pt>
                <c:pt idx="5">
                  <c:v>Bromyard Rugby Club HR74LW</c:v>
                </c:pt>
                <c:pt idx="6">
                  <c:v>Mahis HR74AA</c:v>
                </c:pt>
                <c:pt idx="7">
                  <c:v>Kings Arms HR74AE</c:v>
                </c:pt>
                <c:pt idx="8">
                  <c:v>Bromyard Town Football HR74NT</c:v>
                </c:pt>
                <c:pt idx="9">
                  <c:v>Oaklands Cafe HR74BS</c:v>
                </c:pt>
                <c:pt idx="10">
                  <c:v>Inn At Bromyard HR74AA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71.950699999999998</c:v>
                </c:pt>
                <c:pt idx="1">
                  <c:v>12.0213</c:v>
                </c:pt>
                <c:pt idx="2">
                  <c:v>14.2027</c:v>
                </c:pt>
                <c:pt idx="3">
                  <c:v>16.4846</c:v>
                </c:pt>
                <c:pt idx="4">
                  <c:v>9.7321000000000009</c:v>
                </c:pt>
                <c:pt idx="5">
                  <c:v>9.2218999999999998</c:v>
                </c:pt>
                <c:pt idx="6">
                  <c:v>37.227800000000002</c:v>
                </c:pt>
                <c:pt idx="7">
                  <c:v>8.6097000000000001</c:v>
                </c:pt>
                <c:pt idx="8">
                  <c:v>5.5278999999999998</c:v>
                </c:pt>
                <c:pt idx="9">
                  <c:v>13.125</c:v>
                </c:pt>
                <c:pt idx="10">
                  <c:v>7.0343999999999998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519-4777-9175-C75C31B4B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02/06/2026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4.xml"/><Relationship Id="rId3" Type="http://schemas.openxmlformats.org/officeDocument/2006/relationships/chart" Target="../charts/chart43.xml"/><Relationship Id="rId7" Type="http://schemas.openxmlformats.org/officeDocument/2006/relationships/image" Target="../media/image19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1.sv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5.xml"/><Relationship Id="rId5" Type="http://schemas.openxmlformats.org/officeDocument/2006/relationships/image" Target="../media/image24.svg"/><Relationship Id="rId4" Type="http://schemas.openxmlformats.org/officeDocument/2006/relationships/image" Target="../media/image2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HR74AE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Queens Arms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39.59%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Enterprising Mainstream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£8.61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Central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91.18%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Malvern Link(14.69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West Midlands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Hereford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HR74AE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5113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Kings Arms HR74AE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HR74AA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Inn At Bromyard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Tipsy Toad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HR74AE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47.33%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35.63%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34.82%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3408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HR74AE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Kings Arms HR74AE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1819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Arms HR74AE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Kings Arms HR74AE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Kings Arms HR74AE,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Kings Arms HR74AE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Kings Arms HR74AE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Kings Arms HR74AE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£1.41M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£1.86M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£1.90M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£2.88M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50132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Kings Arms HR74AE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£8500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12.06%</a:t>
                      </a:r>
                    </a:p>
                  </a:txBody>
                  <a:tcPr horzOverflow="overflow">
                    <a:solidFill>
                      <a:srgbClr val="5A8AC6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0.77%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15.05%</a:t>
                      </a:r>
                    </a:p>
                  </a:txBody>
                  <a:tcPr horzOverflow="overflow">
                    <a:solidFill>
                      <a:srgbClr val="5A8AC6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5.09%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16.05%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94952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8.90%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6.04%</a:t>
                      </a:r>
                    </a:p>
                  </a:txBody>
                  <a:tcPr horzOverflow="overflow">
                    <a:solidFill>
                      <a:srgbClr val="5A8AC6">
                        <a:alpha val="470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11.32%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15.65%</a:t>
                      </a:r>
                    </a:p>
                  </a:txBody>
                  <a:tcPr horzOverflow="overflow">
                    <a:solidFill>
                      <a:srgbClr val="5A8AC6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-6.91%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0.02%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20.26%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-0.85%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8.53%</a:t>
                      </a:r>
                    </a:p>
                  </a:txBody>
                  <a:tcPr horzOverflow="overflow">
                    <a:solidFill>
                      <a:srgbClr val="4FC042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-14.61%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-3.75%</a:t>
                      </a:r>
                    </a:p>
                  </a:txBody>
                  <a:tcPr horzOverflow="overflow">
                    <a:solidFill>
                      <a:srgbClr val="C04242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-5.25%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36.09%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C04242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3.15%</a:t>
                      </a:r>
                    </a:p>
                  </a:txBody>
                  <a:tcPr horzOverflow="overflow">
                    <a:solidFill>
                      <a:srgbClr val="C04242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6.59%</a:t>
                      </a:r>
                    </a:p>
                  </a:txBody>
                  <a:tcPr horzOverflow="overflow">
                    <a:solidFill>
                      <a:srgbClr val="C04242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-14.21%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3.16%</a:t>
                      </a:r>
                    </a:p>
                  </a:txBody>
                  <a:tcPr horzOverflow="overflow">
                    <a:solidFill>
                      <a:srgbClr val="4FC04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-5.27%</a:t>
                      </a:r>
                    </a:p>
                  </a:txBody>
                  <a:tcPr horzOverflow="overflow">
                    <a:solidFill>
                      <a:srgbClr val="C04242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-9.70%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-6.48%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4.00%</a:t>
                      </a:r>
                    </a:p>
                  </a:txBody>
                  <a:tcPr horzOverflow="overflow">
                    <a:solidFill>
                      <a:srgbClr val="4FC042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-1.94%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0.40%</a:t>
                      </a:r>
                    </a:p>
                  </a:txBody>
                  <a:tcPr horzOverflow="overflow">
                    <a:solidFill>
                      <a:srgbClr val="C0424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Inn At Bromyard HR74AA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12.11%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53.17%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1.46%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18.44%</a:t>
                      </a:r>
                    </a:p>
                  </a:txBody>
                  <a:tcPr horzOverflow="overflow">
                    <a:solidFill>
                      <a:srgbClr val="5A8AC6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Tipsy Toad HR74AE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70.14%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1.05%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3.32%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12.82%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HR74AE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5.15%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64.76%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14.20%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Queens Arms HR74AE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10.26%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1.23%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56.96%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5.84%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4.73%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7.74%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13.21%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Grayne Beverages HR74AJ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76.73%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8.46%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1.60%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Mahis HR74AA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7.75%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0.79%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1.80%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23.37%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30.93%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Greggs At Mfg HR74DJ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28.76%</a:t>
                      </a:r>
                    </a:p>
                  </a:txBody>
                  <a:tcPr horzOverflow="overflow">
                    <a:solidFill>
                      <a:srgbClr val="F8696B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17.57%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2.61%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29.34%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7.30%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10.54%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Rose Lion HR74AJ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53.32%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5.06%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14.56%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Foxys Steak Bar HR74AE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19.21%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13.67%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3.06%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8.07%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52.94%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Cosy Cafe HR74EB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5.75%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48.67%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18.50%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18.14%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Oaklands Cafe HR74BS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16.15%</a:t>
                      </a:r>
                    </a:p>
                  </a:txBody>
                  <a:tcPr horzOverflow="overflow">
                    <a:solidFill>
                      <a:srgbClr val="F8696B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17.58%</a:t>
                      </a:r>
                    </a:p>
                  </a:txBody>
                  <a:tcPr horzOverflow="overflow">
                    <a:solidFill>
                      <a:srgbClr val="F8696B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1.62%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12.62%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14.36%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9.38%</a:t>
                      </a:r>
                    </a:p>
                  </a:txBody>
                  <a:tcPr horzOverflow="overflow">
                    <a:solidFill>
                      <a:srgbClr val="5A8AC6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Bromyard Rugby Club HR74LW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1.98%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42.26%</a:t>
                      </a:r>
                    </a:p>
                  </a:txBody>
                  <a:tcPr horzOverflow="overflow">
                    <a:solidFill>
                      <a:srgbClr val="F8696B">
                        <a:alpha val="7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55.75%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Emmas Farmhouse Cafe HR74BP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21.00%</a:t>
                      </a:r>
                    </a:p>
                  </a:txBody>
                  <a:tcPr horzOverflow="overflow">
                    <a:solidFill>
                      <a:srgbClr val="F8696B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28.79%</a:t>
                      </a:r>
                    </a:p>
                  </a:txBody>
                  <a:tcPr horzOverflow="overflow">
                    <a:solidFill>
                      <a:srgbClr val="F8696B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2.51%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9.66%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31.79%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Solid Silver HR74BT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6.74%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53.99%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28.90%</a:t>
                      </a:r>
                    </a:p>
                  </a:txBody>
                  <a:tcPr horzOverflow="overflow">
                    <a:solidFill>
                      <a:srgbClr val="F8696B">
                        <a:alpha val="5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10.34%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Bromyard Town Football HR74NT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8.15%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42.55%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3.33%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25.87%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13.41%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Hope Family Centre HR74QU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24.88%</a:t>
                      </a:r>
                    </a:p>
                  </a:txBody>
                  <a:tcPr horzOverflow="overflow">
                    <a:solidFill>
                      <a:srgbClr val="F8696B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36.23%</a:t>
                      </a:r>
                    </a:p>
                  </a:txBody>
                  <a:tcPr horzOverflow="overflow">
                    <a:solidFill>
                      <a:srgbClr val="F8696B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HR74AE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Kings Arms HR74AE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Kings Arms HR74AE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Kings Arms HR74AE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Kings Arms HR74AE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HR74AE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Kings Arms HR74AE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1882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HR74AE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Kings Arms HR74AE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HR74AE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Kings Arms HR74AE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1822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Kings Arms HR74AE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Kings Arms HR74AE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5113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Kings Arms HR74AE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4332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27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8490</TotalTime>
  <Pages>0</Pages>
  <Words>1850</Words>
  <Characters>0</Characters>
  <Application>Microsoft Office PowerPoint</Application>
  <PresentationFormat>Widescreen</PresentationFormat>
  <Lines>0</Lines>
  <Paragraphs>719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2026-06-02T09:28:04Z</dcterms:modified>
</cp:coreProperties>
</file>