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2E6-49CC-BA52-9E186E5EC47C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9.5100000000000004E-2</c:v>
                </c:pt>
                <c:pt idx="1">
                  <c:v>9.3100000000000002E-2</c:v>
                </c:pt>
                <c:pt idx="2">
                  <c:v>0.1012</c:v>
                </c:pt>
                <c:pt idx="3">
                  <c:v>0.1139</c:v>
                </c:pt>
                <c:pt idx="4">
                  <c:v>0.15379999999999999</c:v>
                </c:pt>
                <c:pt idx="5">
                  <c:v>0.2036</c:v>
                </c:pt>
                <c:pt idx="6">
                  <c:v>0.2389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E6-49CC-BA52-9E186E5EC4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ST135HH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4.0099999999999997E-2</c:v>
                </c:pt>
                <c:pt idx="1">
                  <c:v>4.6800000000000001E-2</c:v>
                </c:pt>
                <c:pt idx="2">
                  <c:v>9.3299999999999994E-2</c:v>
                </c:pt>
                <c:pt idx="3">
                  <c:v>6.7500000000000004E-2</c:v>
                </c:pt>
                <c:pt idx="4">
                  <c:v>0.186</c:v>
                </c:pt>
                <c:pt idx="5">
                  <c:v>0.41010000000000002</c:v>
                </c:pt>
                <c:pt idx="6">
                  <c:v>0.15590000000000001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E6-49CC-BA52-9E186E5EC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Lazy Trout Inn ST138SN</c:v>
                </c:pt>
                <c:pt idx="1">
                  <c:v>Three Horse Shoes ST138TW</c:v>
                </c:pt>
              </c:strCache>
            </c:strRef>
          </c:cat>
          <c:val>
            <c:numRef>
              <c:f>'Sheet1'!$D$2:$D$5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735-413F-B377-9C52CED55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8B-4E59-B2AA-0A32E2894D56}"/>
              </c:ext>
            </c:extLst>
          </c:dPt>
          <c:cat>
            <c:strRef>
              <c:f>'Sheet1'!$A$2:$A$5</c:f>
              <c:strCache>
                <c:ptCount val="4"/>
                <c:pt idx="0">
                  <c:v>Red Lion ST135HH</c:v>
                </c:pt>
                <c:pt idx="1">
                  <c:v>Red Lion ST137LP</c:v>
                </c:pt>
                <c:pt idx="2">
                  <c:v>Lazy Trout Inn ST138SN</c:v>
                </c:pt>
                <c:pt idx="3">
                  <c:v>Three Horse Shoes ST138TW</c:v>
                </c:pt>
              </c:strCache>
            </c:strRef>
          </c:cat>
          <c:val>
            <c:numRef>
              <c:f>'Sheet1'!$B$2:$B$5</c:f>
              <c:numCache>
                <c:formatCode>General</c:formatCode>
                <c:ptCount val="4"/>
                <c:pt idx="0">
                  <c:v>0.11799999999999999</c:v>
                </c:pt>
                <c:pt idx="1">
                  <c:v>0.14410000000000001</c:v>
                </c:pt>
                <c:pt idx="2">
                  <c:v>0.31019999999999998</c:v>
                </c:pt>
                <c:pt idx="3">
                  <c:v>0.4274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8B-4E59-B2AA-0A32E2894D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'Sheet1'!$A$2:$A$5</c:f>
              <c:strCache>
                <c:ptCount val="4"/>
                <c:pt idx="0">
                  <c:v>Red Lion ST135HH</c:v>
                </c:pt>
                <c:pt idx="1">
                  <c:v>Red Lion ST137LP</c:v>
                </c:pt>
                <c:pt idx="2">
                  <c:v>Lazy Trout Inn ST138SN</c:v>
                </c:pt>
                <c:pt idx="3">
                  <c:v>Three Horse Shoes ST138TW</c:v>
                </c:pt>
              </c:strCache>
            </c:strRef>
          </c:cat>
          <c:val>
            <c:numRef>
              <c:f>'Sheet1'!$C$2:$C$5</c:f>
              <c:numCache>
                <c:formatCode>General</c:formatCode>
                <c:ptCount val="4"/>
                <c:pt idx="0">
                  <c:v>0.11799999999999999</c:v>
                </c:pt>
                <c:pt idx="1">
                  <c:v>0.14410000000000001</c:v>
                </c:pt>
                <c:pt idx="2">
                  <c:v>0.31019999999999998</c:v>
                </c:pt>
                <c:pt idx="3">
                  <c:v>0.4274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8B-4E59-B2AA-0A32E2894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Red Lion ST135HH</c:v>
                </c:pt>
                <c:pt idx="1">
                  <c:v>Red Lion ST137LP</c:v>
                </c:pt>
              </c:strCache>
            </c:strRef>
          </c:cat>
          <c:val>
            <c:numRef>
              <c:f>'Sheet1'!$D$2:$D$5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F50-44A3-A7A2-191F83EDC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3A3-4D73-84F9-906B28FE9F35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5.7099999999999998E-2</c:v>
                </c:pt>
                <c:pt idx="1">
                  <c:v>0.1953</c:v>
                </c:pt>
                <c:pt idx="2">
                  <c:v>0.20449999999999999</c:v>
                </c:pt>
                <c:pt idx="3">
                  <c:v>0.16569999999999999</c:v>
                </c:pt>
                <c:pt idx="4">
                  <c:v>0.19</c:v>
                </c:pt>
                <c:pt idx="5">
                  <c:v>0.1163</c:v>
                </c:pt>
                <c:pt idx="6">
                  <c:v>7.0800000000000002E-2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A3-4D73-84F9-906B28FE9F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ST135HH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0.13950000000000001</c:v>
                </c:pt>
                <c:pt idx="1">
                  <c:v>0.28370000000000001</c:v>
                </c:pt>
                <c:pt idx="2">
                  <c:v>0.22889999999999999</c:v>
                </c:pt>
                <c:pt idx="3">
                  <c:v>0.1338</c:v>
                </c:pt>
                <c:pt idx="4">
                  <c:v>0.11700000000000001</c:v>
                </c:pt>
                <c:pt idx="5">
                  <c:v>5.6099999999999997E-2</c:v>
                </c:pt>
                <c:pt idx="6">
                  <c:v>4.0599999999999997E-2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A3-4D73-84F9-906B28FE9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8.2400000000000001E-2</c:v>
                </c:pt>
                <c:pt idx="1">
                  <c:v>8.8400000000000006E-2</c:v>
                </c:pt>
                <c:pt idx="2">
                  <c:v>2.4400000000000002E-2</c:v>
                </c:pt>
                <c:pt idx="3">
                  <c:v>-3.1899999999999998E-2</c:v>
                </c:pt>
                <c:pt idx="4">
                  <c:v>-7.2999999999999995E-2</c:v>
                </c:pt>
                <c:pt idx="5">
                  <c:v>-6.0199999999999997E-2</c:v>
                </c:pt>
                <c:pt idx="6">
                  <c:v>-3.0200000000000001E-2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172-41EC-B5BF-D155EE708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-5.5E-2</c:v>
                </c:pt>
                <c:pt idx="1">
                  <c:v>-4.6300000000000001E-2</c:v>
                </c:pt>
                <c:pt idx="2">
                  <c:v>-7.9000000000000008E-3</c:v>
                </c:pt>
                <c:pt idx="3">
                  <c:v>-4.6399999999999997E-2</c:v>
                </c:pt>
                <c:pt idx="4">
                  <c:v>3.2199999999999999E-2</c:v>
                </c:pt>
                <c:pt idx="5">
                  <c:v>0.20649999999999999</c:v>
                </c:pt>
                <c:pt idx="6">
                  <c:v>-8.3000000000000004E-2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718-4909-8BD1-965029423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D64-4B39-8F16-BA43F28E7393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0.2288</c:v>
                </c:pt>
                <c:pt idx="1">
                  <c:v>0.54039999999999999</c:v>
                </c:pt>
                <c:pt idx="2">
                  <c:v>0.23069999999999999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64-4B39-8F16-BA43F28E73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ST135HH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0.1053</c:v>
                </c:pt>
                <c:pt idx="1">
                  <c:v>0.50229999999999997</c:v>
                </c:pt>
                <c:pt idx="2">
                  <c:v>0.39229999999999998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64-4B39-8F16-BA43F28E7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-0.1235</c:v>
                </c:pt>
                <c:pt idx="1">
                  <c:v>-3.8100000000000002E-2</c:v>
                </c:pt>
                <c:pt idx="2">
                  <c:v>0.16159999999999999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73C-497C-8397-0677388CB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05D-41C3-8EC2-A26C4DC73FB0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0.46450000000000002</c:v>
                </c:pt>
                <c:pt idx="1">
                  <c:v>0.53539999999999999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5D-41C3-8EC2-A26C4DC73F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ST135HH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0.46250000000000002</c:v>
                </c:pt>
                <c:pt idx="1">
                  <c:v>0.53739999999999999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5D-41C3-8EC2-A26C4DC73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-2E-3</c:v>
                </c:pt>
                <c:pt idx="1">
                  <c:v>2E-3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CA9-4F9D-8F16-994C481EA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219-46C6-B212-A74EA8CF7DDA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0.13800000000000001</c:v>
                </c:pt>
                <c:pt idx="1">
                  <c:v>0.03</c:v>
                </c:pt>
                <c:pt idx="2">
                  <c:v>0.26619999999999999</c:v>
                </c:pt>
                <c:pt idx="3">
                  <c:v>9.3700000000000006E-2</c:v>
                </c:pt>
                <c:pt idx="4">
                  <c:v>5.7000000000000002E-2</c:v>
                </c:pt>
                <c:pt idx="5">
                  <c:v>0.13550000000000001</c:v>
                </c:pt>
                <c:pt idx="6">
                  <c:v>8.2000000000000003E-2</c:v>
                </c:pt>
                <c:pt idx="7">
                  <c:v>0.1971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19-46C6-B212-A74EA8CF7D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ST135HH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0.1754</c:v>
                </c:pt>
                <c:pt idx="1">
                  <c:v>4.2700000000000002E-2</c:v>
                </c:pt>
                <c:pt idx="2">
                  <c:v>0.1109</c:v>
                </c:pt>
                <c:pt idx="3">
                  <c:v>0.2525</c:v>
                </c:pt>
                <c:pt idx="4">
                  <c:v>6.2300000000000001E-2</c:v>
                </c:pt>
                <c:pt idx="5">
                  <c:v>0.1978</c:v>
                </c:pt>
                <c:pt idx="6">
                  <c:v>9.0999999999999998E-2</c:v>
                </c:pt>
                <c:pt idx="7">
                  <c:v>6.6900000000000001E-2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19-46C6-B212-A74EA8CF7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3.7400000000000003E-2</c:v>
                </c:pt>
                <c:pt idx="1">
                  <c:v>1.2699999999999999E-2</c:v>
                </c:pt>
                <c:pt idx="2">
                  <c:v>-0.15529999999999999</c:v>
                </c:pt>
                <c:pt idx="3">
                  <c:v>0.1588</c:v>
                </c:pt>
                <c:pt idx="4">
                  <c:v>5.3E-3</c:v>
                </c:pt>
                <c:pt idx="5">
                  <c:v>6.2300000000000001E-2</c:v>
                </c:pt>
                <c:pt idx="6">
                  <c:v>8.9999999999999993E-3</c:v>
                </c:pt>
                <c:pt idx="7">
                  <c:v>-0.13020000000000001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EBC-45D1-8BCE-A0F1906A8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6D-46EB-9118-710675007407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1.8499999999999999E-2</c:v>
                </c:pt>
                <c:pt idx="1">
                  <c:v>0.14879999999999999</c:v>
                </c:pt>
                <c:pt idx="2">
                  <c:v>9.0300000000000005E-2</c:v>
                </c:pt>
                <c:pt idx="3">
                  <c:v>0.27950000000000003</c:v>
                </c:pt>
                <c:pt idx="4">
                  <c:v>0.24759999999999999</c:v>
                </c:pt>
                <c:pt idx="5">
                  <c:v>0.14000000000000001</c:v>
                </c:pt>
                <c:pt idx="6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6D-46EB-9118-710675007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ST135HH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0.46739999999999998</c:v>
                </c:pt>
                <c:pt idx="1">
                  <c:v>9.5600000000000004E-2</c:v>
                </c:pt>
                <c:pt idx="2">
                  <c:v>0.08</c:v>
                </c:pt>
                <c:pt idx="3">
                  <c:v>0.18190000000000001</c:v>
                </c:pt>
                <c:pt idx="4">
                  <c:v>6.0699999999999997E-2</c:v>
                </c:pt>
                <c:pt idx="5">
                  <c:v>6.4000000000000001E-2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6D-46EB-9118-710675007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0.44890000000000002</c:v>
                </c:pt>
                <c:pt idx="1">
                  <c:v>-5.3199999999999997E-2</c:v>
                </c:pt>
                <c:pt idx="2">
                  <c:v>-1.03E-2</c:v>
                </c:pt>
                <c:pt idx="3">
                  <c:v>-9.7600000000000006E-2</c:v>
                </c:pt>
                <c:pt idx="4">
                  <c:v>-0.18690000000000001</c:v>
                </c:pt>
                <c:pt idx="5">
                  <c:v>-7.5999999999999998E-2</c:v>
                </c:pt>
                <c:pt idx="6">
                  <c:v>-2.5000000000000001E-2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3F5-47E3-9490-D57C886A7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'Sheet1'!$A$2:$A$5</c:f>
              <c:strCache>
                <c:ptCount val="4"/>
                <c:pt idx="0">
                  <c:v>Red Lion ST135HH</c:v>
                </c:pt>
                <c:pt idx="1">
                  <c:v>Red Lion ST137LP</c:v>
                </c:pt>
                <c:pt idx="2">
                  <c:v>Lazy Trout Inn ST138SN</c:v>
                </c:pt>
                <c:pt idx="3">
                  <c:v>Three Horse Shoes ST138TW</c:v>
                </c:pt>
              </c:strCache>
            </c:strRef>
          </c:cat>
          <c:val>
            <c:numRef>
              <c:f>'Sheet1'!$F$2:$F$5</c:f>
              <c:numCache>
                <c:formatCode>General</c:formatCode>
                <c:ptCount val="4"/>
                <c:pt idx="0">
                  <c:v>0.46760000000000002</c:v>
                </c:pt>
                <c:pt idx="1">
                  <c:v>0.1905</c:v>
                </c:pt>
                <c:pt idx="2">
                  <c:v>0.18809999999999999</c:v>
                </c:pt>
                <c:pt idx="3">
                  <c:v>0.15359999999999999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AD-4C89-A3E4-5D3054841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46B-473C-8B66-08CFD46D50D1}"/>
              </c:ext>
            </c:extLst>
          </c:dPt>
          <c:cat>
            <c:strRef>
              <c:f>'Sheet1'!$A$2:$A$5</c:f>
              <c:strCache>
                <c:ptCount val="4"/>
                <c:pt idx="0">
                  <c:v>Red Lion ST135HH</c:v>
                </c:pt>
                <c:pt idx="1">
                  <c:v>Red Lion ST137LP</c:v>
                </c:pt>
                <c:pt idx="2">
                  <c:v>Lazy Trout Inn ST138SN</c:v>
                </c:pt>
                <c:pt idx="3">
                  <c:v>Three Horse Shoes ST138TW</c:v>
                </c:pt>
              </c:strCache>
            </c:strRef>
          </c:cat>
          <c:val>
            <c:numRef>
              <c:f>'Sheet1'!$B$2:$B$5</c:f>
              <c:numCache>
                <c:formatCode>General</c:formatCode>
                <c:ptCount val="4"/>
                <c:pt idx="0">
                  <c:v>0.46760000000000002</c:v>
                </c:pt>
                <c:pt idx="1">
                  <c:v>0.1905</c:v>
                </c:pt>
                <c:pt idx="2">
                  <c:v>0.18809999999999999</c:v>
                </c:pt>
                <c:pt idx="3">
                  <c:v>0.15359999999999999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6B-473C-8B66-08CFD46D50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'Sheet1'!$A$2:$A$5</c:f>
              <c:strCache>
                <c:ptCount val="4"/>
                <c:pt idx="0">
                  <c:v>Red Lion ST135HH</c:v>
                </c:pt>
                <c:pt idx="1">
                  <c:v>Red Lion ST137LP</c:v>
                </c:pt>
                <c:pt idx="2">
                  <c:v>Lazy Trout Inn ST138SN</c:v>
                </c:pt>
                <c:pt idx="3">
                  <c:v>Three Horse Shoes ST138TW</c:v>
                </c:pt>
              </c:strCache>
            </c:strRef>
          </c:cat>
          <c:val>
            <c:numRef>
              <c:f>'Sheet1'!$C$2:$C$5</c:f>
              <c:numCache>
                <c:formatCode>General</c:formatCode>
                <c:ptCount val="4"/>
                <c:pt idx="0">
                  <c:v>0.46760000000000002</c:v>
                </c:pt>
                <c:pt idx="1">
                  <c:v>0.1905</c:v>
                </c:pt>
                <c:pt idx="2">
                  <c:v>0.18809999999999999</c:v>
                </c:pt>
                <c:pt idx="3">
                  <c:v>0.15359999999999999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6B-473C-8B66-08CFD46D5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Red Lion ST135HH</c:v>
                </c:pt>
                <c:pt idx="1">
                  <c:v>Red Lion ST137LP</c:v>
                </c:pt>
              </c:strCache>
            </c:strRef>
          </c:cat>
          <c:val>
            <c:numRef>
              <c:f>'Sheet1'!$D$2:$D$5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04A-45B9-95C1-03ED13E24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Red Lion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0.1754</c:v>
                </c:pt>
                <c:pt idx="1">
                  <c:v>4.2700000000000002E-2</c:v>
                </c:pt>
                <c:pt idx="2">
                  <c:v>0.1109</c:v>
                </c:pt>
                <c:pt idx="3">
                  <c:v>0.2525</c:v>
                </c:pt>
                <c:pt idx="4">
                  <c:v>6.2300000000000001E-2</c:v>
                </c:pt>
                <c:pt idx="5">
                  <c:v>0.1978</c:v>
                </c:pt>
                <c:pt idx="6">
                  <c:v>9.0999999999999998E-2</c:v>
                </c:pt>
                <c:pt idx="7">
                  <c:v>6.6900000000000001E-2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B7-42DD-BE58-329028E8A4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0.13800000000000001</c:v>
                </c:pt>
                <c:pt idx="1">
                  <c:v>0.03</c:v>
                </c:pt>
                <c:pt idx="2">
                  <c:v>0.26619999999999999</c:v>
                </c:pt>
                <c:pt idx="3">
                  <c:v>9.3700000000000006E-2</c:v>
                </c:pt>
                <c:pt idx="4">
                  <c:v>5.7000000000000002E-2</c:v>
                </c:pt>
                <c:pt idx="5">
                  <c:v>0.13550000000000001</c:v>
                </c:pt>
                <c:pt idx="6">
                  <c:v>8.2000000000000003E-2</c:v>
                </c:pt>
                <c:pt idx="7">
                  <c:v>0.1971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B7-42DD-BE58-329028E8A4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8.0799999999999997E-2</c:v>
                </c:pt>
                <c:pt idx="1">
                  <c:v>5.9200000000000003E-2</c:v>
                </c:pt>
                <c:pt idx="2">
                  <c:v>0.2954</c:v>
                </c:pt>
                <c:pt idx="3">
                  <c:v>0.1118</c:v>
                </c:pt>
                <c:pt idx="4">
                  <c:v>0.1129</c:v>
                </c:pt>
                <c:pt idx="5">
                  <c:v>0.1162</c:v>
                </c:pt>
                <c:pt idx="6">
                  <c:v>7.1499999999999994E-2</c:v>
                </c:pt>
                <c:pt idx="7">
                  <c:v>0.15190000000000001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B7-42DD-BE58-329028E8A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85-4B29-A4E3-804933BF772E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0.57289999999999996</c:v>
                </c:pt>
                <c:pt idx="1">
                  <c:v>0.30070000000000002</c:v>
                </c:pt>
                <c:pt idx="2">
                  <c:v>7.0699999999999999E-2</c:v>
                </c:pt>
                <c:pt idx="3">
                  <c:v>3.61E-2</c:v>
                </c:pt>
                <c:pt idx="4">
                  <c:v>1.9300000000000001E-2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85-4B29-A4E3-804933BF77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ST135HH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0.49209999999999998</c:v>
                </c:pt>
                <c:pt idx="1">
                  <c:v>0.29260000000000003</c:v>
                </c:pt>
                <c:pt idx="2">
                  <c:v>8.4000000000000005E-2</c:v>
                </c:pt>
                <c:pt idx="3">
                  <c:v>6.4199999999999993E-2</c:v>
                </c:pt>
                <c:pt idx="4">
                  <c:v>6.6799999999999998E-2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85-4B29-A4E3-804933BF7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-8.0799999999999997E-2</c:v>
                </c:pt>
                <c:pt idx="1">
                  <c:v>-8.0999999999999996E-3</c:v>
                </c:pt>
                <c:pt idx="2">
                  <c:v>1.3299999999999999E-2</c:v>
                </c:pt>
                <c:pt idx="3">
                  <c:v>2.81E-2</c:v>
                </c:pt>
                <c:pt idx="4">
                  <c:v>4.7500000000000001E-2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43B-4B3A-9F91-A83015D0B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0FE-4CE0-A2BF-BD1986BFD40D}"/>
              </c:ext>
            </c:extLst>
          </c:dPt>
          <c:cat>
            <c:strRef>
              <c:f>'Sheet1'!$A$2:$A$5</c:f>
              <c:strCache>
                <c:ptCount val="4"/>
                <c:pt idx="0">
                  <c:v>Lazy Trout Inn ST138SN</c:v>
                </c:pt>
                <c:pt idx="1">
                  <c:v>Three Horse Shoes ST138TW</c:v>
                </c:pt>
                <c:pt idx="2">
                  <c:v>Red Lion ST137LP</c:v>
                </c:pt>
                <c:pt idx="3">
                  <c:v>Red Lion ST135HH</c:v>
                </c:pt>
              </c:strCache>
            </c:strRef>
          </c:cat>
          <c:val>
            <c:numRef>
              <c:f>'Sheet1'!$B$2:$B$5</c:f>
              <c:numCache>
                <c:formatCode>General</c:formatCode>
                <c:ptCount val="4"/>
                <c:pt idx="0">
                  <c:v>30.7149</c:v>
                </c:pt>
                <c:pt idx="1">
                  <c:v>30.647600000000001</c:v>
                </c:pt>
                <c:pt idx="2">
                  <c:v>30.7727</c:v>
                </c:pt>
                <c:pt idx="3">
                  <c:v>12.2409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FE-4CE0-A2BF-BD1986BF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'Sheet1'!$A$2:$A$5</c:f>
              <c:strCache>
                <c:ptCount val="4"/>
                <c:pt idx="0">
                  <c:v>Lazy Trout Inn ST138SN</c:v>
                </c:pt>
                <c:pt idx="1">
                  <c:v>Three Horse Shoes ST138TW</c:v>
                </c:pt>
                <c:pt idx="2">
                  <c:v>Red Lion ST137LP</c:v>
                </c:pt>
                <c:pt idx="3">
                  <c:v>Red Lion ST135HH</c:v>
                </c:pt>
              </c:strCache>
            </c:strRef>
          </c:cat>
          <c:val>
            <c:numRef>
              <c:f>'Sheet1'!$C$2:$C$5</c:f>
              <c:numCache>
                <c:formatCode>General</c:formatCode>
                <c:ptCount val="4"/>
                <c:pt idx="0">
                  <c:v>30.7149</c:v>
                </c:pt>
                <c:pt idx="1">
                  <c:v>30.647600000000001</c:v>
                </c:pt>
                <c:pt idx="2">
                  <c:v>30.7727</c:v>
                </c:pt>
                <c:pt idx="3">
                  <c:v>12.2409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FE-4CE0-A2BF-BD1986BF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4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3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ST138TW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Three Horse Shoes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19.97%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Cash Conscious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£12.24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Central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53.75%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Congleton(12.55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West Midlands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Stoke-on-Trent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ST135HH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4224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Red Lion ST135HH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ST137LP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Red Lion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Lazy Trout Inn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ST138SN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50.23%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28.37%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25 to 34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41.01%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2519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ST135HH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13897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3068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ST135HH and 1 Chains in 3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Red Lion ST135HH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ST135HH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6812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Red Lion ST135HH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Red Lion ST135HH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ST135HH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1332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Red Lion ST135HH, who are the top 20 competitors from 1 Chains in 3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Red Lion ST135HH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ST135HH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3068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Red Lion ST135HH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ST135HH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3068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Red Lion ST135HH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ST135HH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£18.60M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£22.79M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£34.85M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£49.48M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ST135HH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17.54%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4.27%</a:t>
                      </a:r>
                    </a:p>
                  </a:txBody>
                  <a:tcPr horzOverflow="overflow">
                    <a:solidFill>
                      <a:srgbClr val="5A8AC6">
                        <a:alpha val="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11.09%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25.25%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19.78%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9.10%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6.69%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2273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13.80%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3.00%</a:t>
                      </a:r>
                    </a:p>
                  </a:txBody>
                  <a:tcPr horzOverflow="overflow">
                    <a:solidFill>
                      <a:srgbClr val="5A8AC6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26.62%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9.37%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13.55%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8.20%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19.71%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110504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11.62%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15.19%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3.74%</a:t>
                      </a:r>
                    </a:p>
                  </a:txBody>
                  <a:tcPr horzOverflow="overflow">
                    <a:solidFill>
                      <a:srgbClr val="4FC042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1.27%</a:t>
                      </a:r>
                    </a:p>
                  </a:txBody>
                  <a:tcPr horzOverflow="overflow">
                    <a:solidFill>
                      <a:srgbClr val="4FC0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-15.53%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15.88%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0.53%</a:t>
                      </a:r>
                    </a:p>
                  </a:txBody>
                  <a:tcPr horzOverflow="overflow">
                    <a:solidFill>
                      <a:srgbClr val="4FC0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6.23%</a:t>
                      </a:r>
                    </a:p>
                  </a:txBody>
                  <a:tcPr horzOverflow="overflow">
                    <a:solidFill>
                      <a:srgbClr val="4FC042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0.90%</a:t>
                      </a:r>
                    </a:p>
                  </a:txBody>
                  <a:tcPr horzOverflow="overflow">
                    <a:solidFill>
                      <a:srgbClr val="4FC0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-13.02%</a:t>
                      </a:r>
                    </a:p>
                  </a:txBody>
                  <a:tcPr horzOverflow="overflow">
                    <a:solidFill>
                      <a:srgbClr val="C04242">
                        <a:alpha val="9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9.46%</a:t>
                      </a:r>
                    </a:p>
                  </a:txBody>
                  <a:tcPr horzOverflow="overflow">
                    <a:solidFill>
                      <a:srgbClr val="4FC042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-1.65%</a:t>
                      </a:r>
                    </a:p>
                  </a:txBody>
                  <a:tcPr horzOverflow="overflow">
                    <a:solidFill>
                      <a:srgbClr val="4FC0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-18.45%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14.07%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-5.06%</a:t>
                      </a:r>
                    </a:p>
                  </a:txBody>
                  <a:tcPr horzOverflow="overflow">
                    <a:solidFill>
                      <a:srgbClr val="C04242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8.16%</a:t>
                      </a:r>
                    </a:p>
                  </a:txBody>
                  <a:tcPr horzOverflow="overflow">
                    <a:solidFill>
                      <a:srgbClr val="4FC0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1.95%</a:t>
                      </a:r>
                    </a:p>
                  </a:txBody>
                  <a:tcPr horzOverflow="overflow">
                    <a:solidFill>
                      <a:srgbClr val="4FC04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-8.50%</a:t>
                      </a:r>
                    </a:p>
                  </a:txBody>
                  <a:tcPr horzOverflow="overflow">
                    <a:solidFill>
                      <a:srgbClr val="C04242">
                        <a:alpha val="6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5.72%</a:t>
                      </a:r>
                    </a:p>
                  </a:txBody>
                  <a:tcPr horzOverflow="overflow">
                    <a:solidFill>
                      <a:srgbClr val="4FC042">
                        <a:alpha val="1176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-2.92%</a:t>
                      </a:r>
                    </a:p>
                  </a:txBody>
                  <a:tcPr horzOverflow="overflow">
                    <a:solidFill>
                      <a:srgbClr val="C04242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-2.92%</a:t>
                      </a:r>
                    </a:p>
                  </a:txBody>
                  <a:tcPr horzOverflow="overflow">
                    <a:solidFill>
                      <a:srgbClr val="C04242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-1.81%</a:t>
                      </a:r>
                    </a:p>
                  </a:txBody>
                  <a:tcPr horzOverflow="overflow">
                    <a:solidFill>
                      <a:srgbClr val="C0424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-5.59%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1.93%</a:t>
                      </a:r>
                    </a:p>
                  </a:txBody>
                  <a:tcPr horzOverflow="overflow">
                    <a:solidFill>
                      <a:srgbClr val="4FC042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1.05%</a:t>
                      </a:r>
                    </a:p>
                  </a:txBody>
                  <a:tcPr horzOverflow="overflow">
                    <a:solidFill>
                      <a:srgbClr val="4FC042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4.52%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ST135HH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 ST135HH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17.54%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11.09%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25.25%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6.23%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19.78%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9.10%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6.69%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 ST137LP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10.21%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35.78%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16.44%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5.18%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10.71%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4.67%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15.15%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Lazy Trout Inn ST138SN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1022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10.67%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32.67%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5.97%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4.74%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10.19%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6.69%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26.89%</a:t>
                      </a:r>
                    </a:p>
                  </a:txBody>
                  <a:tcPr horzOverflow="overflow">
                    <a:solidFill>
                      <a:srgbClr val="F8696B">
                        <a:alpha val="8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Three Horse Shoes ST138TW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1259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17.18%</a:t>
                      </a:r>
                    </a:p>
                  </a:txBody>
                  <a:tcPr horzOverflow="overflow">
                    <a:solidFill>
                      <a:srgbClr val="F8696B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9.34%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6.54%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16.82%</a:t>
                      </a:r>
                    </a:p>
                  </a:txBody>
                  <a:tcPr horzOverflow="overflow">
                    <a:solidFill>
                      <a:srgbClr val="F8696B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10.43%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16.29%</a:t>
                      </a:r>
                    </a:p>
                  </a:txBody>
                  <a:tcPr horzOverflow="overflow">
                    <a:solidFill>
                      <a:srgbClr val="F8696B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ST135HH and 1 Chains in 3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Red Lion ST135HH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ST135HH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13897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3068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Red Lion ST135HH and 1 Chains in 3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Red Lion ST135HH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ST135HH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13897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3068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ST135HH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3068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Red Lion ST135HH and 1 Chains in 3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ST135HH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3068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ST135HH and 1 Chains in 3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Red Lion ST135HH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ST135HH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6883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ST135HH and 1 Chains in 3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Red Lion ST135HH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ST135HH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6547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ST135HH and 1 Chains in 3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Red Lion ST135HH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ST135HH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6818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1333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ST135HH and 1 Chains in 3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Red Lion ST135HH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ST135HH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13897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3068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1517</Words>
  <Characters>0</Characters>
  <Application>Microsoft Office PowerPoint</Application>
  <PresentationFormat>Widescreen</PresentationFormat>
  <Lines>0</Lines>
  <Paragraphs>571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2025-11-14T13:28:43Z</dcterms:modified>
</cp:coreProperties>
</file>