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DA-40D1-90D3-F278E63ABA4D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7.3800000000000004E-2</c:v>
                </c:pt>
                <c:pt idx="1">
                  <c:v>8.2000000000000003E-2</c:v>
                </c:pt>
                <c:pt idx="2">
                  <c:v>9.7900000000000001E-2</c:v>
                </c:pt>
                <c:pt idx="3">
                  <c:v>0.10979999999999999</c:v>
                </c:pt>
                <c:pt idx="4">
                  <c:v>0.17399999999999999</c:v>
                </c:pt>
                <c:pt idx="5">
                  <c:v>0.31519999999999998</c:v>
                </c:pt>
                <c:pt idx="6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A-40D1-90D3-F278E63ABA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Rising Sun M25HX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3.78E-2</c:v>
                </c:pt>
                <c:pt idx="1">
                  <c:v>8.7499999999999994E-2</c:v>
                </c:pt>
                <c:pt idx="2">
                  <c:v>0.1103</c:v>
                </c:pt>
                <c:pt idx="3">
                  <c:v>0.19600000000000001</c:v>
                </c:pt>
                <c:pt idx="4">
                  <c:v>0.2127</c:v>
                </c:pt>
                <c:pt idx="5">
                  <c:v>0.30499999999999999</c:v>
                </c:pt>
                <c:pt idx="6">
                  <c:v>5.0299999999999997E-2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DA-40D1-90D3-F278E63AB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Deansgate (Manchester) M34LQ</c:v>
                </c:pt>
                <c:pt idx="1">
                  <c:v>Dishoom - Manchester M33BT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12.2454</c:v>
                </c:pt>
                <c:pt idx="1">
                  <c:v>10.7302</c:v>
                </c:pt>
                <c:pt idx="2">
                  <c:v>3.6898</c:v>
                </c:pt>
                <c:pt idx="3">
                  <c:v>2.1446999999999998</c:v>
                </c:pt>
                <c:pt idx="4">
                  <c:v>1.8364</c:v>
                </c:pt>
                <c:pt idx="5">
                  <c:v>1.5869</c:v>
                </c:pt>
                <c:pt idx="6">
                  <c:v>1.2881</c:v>
                </c:pt>
                <c:pt idx="7">
                  <c:v>1.081</c:v>
                </c:pt>
                <c:pt idx="8">
                  <c:v>1.0528</c:v>
                </c:pt>
                <c:pt idx="9">
                  <c:v>1.0014000000000001</c:v>
                </c:pt>
                <c:pt idx="10">
                  <c:v>0.80379999999999996</c:v>
                </c:pt>
                <c:pt idx="11">
                  <c:v>0.63729999999999998</c:v>
                </c:pt>
                <c:pt idx="12">
                  <c:v>0.52129999999999999</c:v>
                </c:pt>
                <c:pt idx="13">
                  <c:v>0.51829999999999998</c:v>
                </c:pt>
                <c:pt idx="14">
                  <c:v>0.17710000000000001</c:v>
                </c:pt>
                <c:pt idx="15">
                  <c:v>3.9399999999999998E-2</c:v>
                </c:pt>
                <c:pt idx="16">
                  <c:v>-0.62539999999999996</c:v>
                </c:pt>
                <c:pt idx="17">
                  <c:v>-1.6152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E68-4A23-9730-4CD019831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34-4E12-84E2-2718A3BA9EE6}"/>
              </c:ext>
            </c:extLst>
          </c:dPt>
          <c:cat>
            <c:strRef>
              <c:f>'Sheet1'!$A$2:$A$21</c:f>
              <c:strCache>
                <c:ptCount val="20"/>
                <c:pt idx="0">
                  <c:v>Flat Iron Manchester M33NN</c:v>
                </c:pt>
                <c:pt idx="1">
                  <c:v>Deansgate (Manchester) M34LQ</c:v>
                </c:pt>
                <c:pt idx="2">
                  <c:v>Mulligans Bar M32RB</c:v>
                </c:pt>
                <c:pt idx="3">
                  <c:v>Founders Hall M26LW</c:v>
                </c:pt>
                <c:pt idx="4">
                  <c:v>Sawyers Arms M32RP</c:v>
                </c:pt>
                <c:pt idx="5">
                  <c:v>Rising Sun M25HX</c:v>
                </c:pt>
                <c:pt idx="6">
                  <c:v>Rain Bar M15JG</c:v>
                </c:pt>
                <c:pt idx="7">
                  <c:v>Vine Inn Manchester M24BQ</c:v>
                </c:pt>
                <c:pt idx="8">
                  <c:v>Brotherhood M25WQ</c:v>
                </c:pt>
                <c:pt idx="9">
                  <c:v>Pret Manchester Spinningfields (222) M33EB</c:v>
                </c:pt>
                <c:pt idx="10">
                  <c:v>Olde Nags Head Manchester M25WD</c:v>
                </c:pt>
                <c:pt idx="11">
                  <c:v>Dishoom - Manchester M33BT</c:v>
                </c:pt>
                <c:pt idx="12">
                  <c:v>Oast House M33AY</c:v>
                </c:pt>
                <c:pt idx="13">
                  <c:v>Hawksmoor Manchester M33WB</c:v>
                </c:pt>
                <c:pt idx="14">
                  <c:v>Alberts Schloss Manchester M25QR</c:v>
                </c:pt>
                <c:pt idx="15">
                  <c:v>20 Stories M33EB</c:v>
                </c:pt>
                <c:pt idx="16">
                  <c:v>Blues Kitchen Manchester M33HN</c:v>
                </c:pt>
                <c:pt idx="17">
                  <c:v>Box Deansgate M32BY</c:v>
                </c:pt>
                <c:pt idx="18">
                  <c:v>Revolucion de Cuba Manchester M25QR</c:v>
                </c:pt>
                <c:pt idx="19">
                  <c:v>The Ivy Spinningfields M33HG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2.1600000000000001E-2</c:v>
                </c:pt>
                <c:pt idx="2">
                  <c:v>3.2000000000000001E-2</c:v>
                </c:pt>
                <c:pt idx="3">
                  <c:v>0</c:v>
                </c:pt>
                <c:pt idx="4">
                  <c:v>1.14E-2</c:v>
                </c:pt>
                <c:pt idx="5">
                  <c:v>3.5000000000000001E-3</c:v>
                </c:pt>
                <c:pt idx="6">
                  <c:v>2.2800000000000001E-2</c:v>
                </c:pt>
                <c:pt idx="7">
                  <c:v>9.5999999999999992E-3</c:v>
                </c:pt>
                <c:pt idx="8">
                  <c:v>1.4999999999999999E-2</c:v>
                </c:pt>
                <c:pt idx="9">
                  <c:v>1.9699999999999999E-2</c:v>
                </c:pt>
                <c:pt idx="10">
                  <c:v>2.4199999999999999E-2</c:v>
                </c:pt>
                <c:pt idx="11">
                  <c:v>7.0699999999999999E-2</c:v>
                </c:pt>
                <c:pt idx="12">
                  <c:v>6.9699999999999998E-2</c:v>
                </c:pt>
                <c:pt idx="13">
                  <c:v>7.2400000000000006E-2</c:v>
                </c:pt>
                <c:pt idx="14">
                  <c:v>0.14630000000000001</c:v>
                </c:pt>
                <c:pt idx="15">
                  <c:v>7.4200000000000002E-2</c:v>
                </c:pt>
                <c:pt idx="16">
                  <c:v>0.10390000000000001</c:v>
                </c:pt>
                <c:pt idx="17">
                  <c:v>4.3700000000000003E-2</c:v>
                </c:pt>
                <c:pt idx="18">
                  <c:v>0.1057</c:v>
                </c:pt>
                <c:pt idx="19">
                  <c:v>0.15290000000000001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4-4E12-84E2-2718A3BA9E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Flat Iron Manchester M33NN</c:v>
                </c:pt>
                <c:pt idx="1">
                  <c:v>Deansgate (Manchester) M34LQ</c:v>
                </c:pt>
                <c:pt idx="2">
                  <c:v>Mulligans Bar M32RB</c:v>
                </c:pt>
                <c:pt idx="3">
                  <c:v>Founders Hall M26LW</c:v>
                </c:pt>
                <c:pt idx="4">
                  <c:v>Sawyers Arms M32RP</c:v>
                </c:pt>
                <c:pt idx="5">
                  <c:v>Rising Sun M25HX</c:v>
                </c:pt>
                <c:pt idx="6">
                  <c:v>Rain Bar M15JG</c:v>
                </c:pt>
                <c:pt idx="7">
                  <c:v>Vine Inn Manchester M24BQ</c:v>
                </c:pt>
                <c:pt idx="8">
                  <c:v>Brotherhood M25WQ</c:v>
                </c:pt>
                <c:pt idx="9">
                  <c:v>Pret Manchester Spinningfields (222) M33EB</c:v>
                </c:pt>
                <c:pt idx="10">
                  <c:v>Olde Nags Head Manchester M25WD</c:v>
                </c:pt>
                <c:pt idx="11">
                  <c:v>Dishoom - Manchester M33BT</c:v>
                </c:pt>
                <c:pt idx="12">
                  <c:v>Oast House M33AY</c:v>
                </c:pt>
                <c:pt idx="13">
                  <c:v>Hawksmoor Manchester M33WB</c:v>
                </c:pt>
                <c:pt idx="14">
                  <c:v>Alberts Schloss Manchester M25QR</c:v>
                </c:pt>
                <c:pt idx="15">
                  <c:v>20 Stories M33EB</c:v>
                </c:pt>
                <c:pt idx="16">
                  <c:v>Blues Kitchen Manchester M33HN</c:v>
                </c:pt>
                <c:pt idx="17">
                  <c:v>Box Deansgate M32BY</c:v>
                </c:pt>
                <c:pt idx="18">
                  <c:v>Revolucion de Cuba Manchester M25QR</c:v>
                </c:pt>
                <c:pt idx="19">
                  <c:v>The Ivy Spinningfields M33HG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5.7200000000000001E-2</c:v>
                </c:pt>
                <c:pt idx="1">
                  <c:v>4.3200000000000002E-2</c:v>
                </c:pt>
                <c:pt idx="2">
                  <c:v>5.2299999999999999E-2</c:v>
                </c:pt>
                <c:pt idx="3">
                  <c:v>1.6199999999999999E-2</c:v>
                </c:pt>
                <c:pt idx="4">
                  <c:v>1.3599999999999999E-2</c:v>
                </c:pt>
                <c:pt idx="5">
                  <c:v>4.0000000000000001E-3</c:v>
                </c:pt>
                <c:pt idx="6">
                  <c:v>2.3199999999999998E-2</c:v>
                </c:pt>
                <c:pt idx="7">
                  <c:v>9.2999999999999992E-3</c:v>
                </c:pt>
                <c:pt idx="8">
                  <c:v>1.46E-2</c:v>
                </c:pt>
                <c:pt idx="9">
                  <c:v>1.8200000000000001E-2</c:v>
                </c:pt>
                <c:pt idx="10">
                  <c:v>2.18E-2</c:v>
                </c:pt>
                <c:pt idx="11">
                  <c:v>6.8199999999999997E-2</c:v>
                </c:pt>
                <c:pt idx="12">
                  <c:v>6.7100000000000007E-2</c:v>
                </c:pt>
                <c:pt idx="13">
                  <c:v>6.6900000000000001E-2</c:v>
                </c:pt>
                <c:pt idx="14">
                  <c:v>0.1401</c:v>
                </c:pt>
                <c:pt idx="15">
                  <c:v>6.5100000000000005E-2</c:v>
                </c:pt>
                <c:pt idx="16">
                  <c:v>9.3899999999999997E-2</c:v>
                </c:pt>
                <c:pt idx="17">
                  <c:v>2.7300000000000001E-2</c:v>
                </c:pt>
                <c:pt idx="18">
                  <c:v>7.51E-2</c:v>
                </c:pt>
                <c:pt idx="19">
                  <c:v>0.1217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34-4E12-84E2-2718A3BA9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Flat Iron Manchester M33NN</c:v>
                </c:pt>
                <c:pt idx="1">
                  <c:v>Deansgate (Manchester) M34LQ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5.7200000000000001E-2</c:v>
                </c:pt>
                <c:pt idx="1">
                  <c:v>2.1600000000000001E-2</c:v>
                </c:pt>
                <c:pt idx="2">
                  <c:v>2.0299999999999999E-2</c:v>
                </c:pt>
                <c:pt idx="3">
                  <c:v>1.6199999999999999E-2</c:v>
                </c:pt>
                <c:pt idx="4">
                  <c:v>2.2000000000000001E-3</c:v>
                </c:pt>
                <c:pt idx="5">
                  <c:v>5.0000000000000001E-4</c:v>
                </c:pt>
                <c:pt idx="6">
                  <c:v>4.0000000000000002E-4</c:v>
                </c:pt>
                <c:pt idx="7">
                  <c:v>-2.9999999999999997E-4</c:v>
                </c:pt>
                <c:pt idx="8">
                  <c:v>-4.0000000000000002E-4</c:v>
                </c:pt>
                <c:pt idx="9">
                  <c:v>-1.5E-3</c:v>
                </c:pt>
                <c:pt idx="10">
                  <c:v>-2.3999999999999998E-3</c:v>
                </c:pt>
                <c:pt idx="11">
                  <c:v>-2.5000000000000001E-3</c:v>
                </c:pt>
                <c:pt idx="12">
                  <c:v>-2.5999999999999999E-3</c:v>
                </c:pt>
                <c:pt idx="13">
                  <c:v>-5.4999999999999997E-3</c:v>
                </c:pt>
                <c:pt idx="14">
                  <c:v>-6.1999999999999998E-3</c:v>
                </c:pt>
                <c:pt idx="15">
                  <c:v>-9.1000000000000004E-3</c:v>
                </c:pt>
                <c:pt idx="16">
                  <c:v>-0.01</c:v>
                </c:pt>
                <c:pt idx="17">
                  <c:v>-1.6400000000000001E-2</c:v>
                </c:pt>
                <c:pt idx="18">
                  <c:v>-3.0599999999999999E-2</c:v>
                </c:pt>
                <c:pt idx="19">
                  <c:v>-3.1199999999999999E-2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E5B-4830-B737-ADFDE6888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6C-4C6E-B3B2-F320A790276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0.1021</c:v>
                </c:pt>
                <c:pt idx="1">
                  <c:v>0.23080000000000001</c:v>
                </c:pt>
                <c:pt idx="2">
                  <c:v>0.25509999999999999</c:v>
                </c:pt>
                <c:pt idx="3">
                  <c:v>0.1966</c:v>
                </c:pt>
                <c:pt idx="4">
                  <c:v>0.1497</c:v>
                </c:pt>
                <c:pt idx="5">
                  <c:v>5.0599999999999999E-2</c:v>
                </c:pt>
                <c:pt idx="6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C-4C6E-B3B2-F320A79027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Rising Sun M25HX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6.3100000000000003E-2</c:v>
                </c:pt>
                <c:pt idx="1">
                  <c:v>0.24510000000000001</c:v>
                </c:pt>
                <c:pt idx="2">
                  <c:v>0.22009999999999999</c:v>
                </c:pt>
                <c:pt idx="3">
                  <c:v>0.20780000000000001</c:v>
                </c:pt>
                <c:pt idx="4">
                  <c:v>0.1754</c:v>
                </c:pt>
                <c:pt idx="5">
                  <c:v>6.3799999999999996E-2</c:v>
                </c:pt>
                <c:pt idx="6">
                  <c:v>2.4400000000000002E-2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6C-4C6E-B3B2-F320A7902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-3.9E-2</c:v>
                </c:pt>
                <c:pt idx="1">
                  <c:v>1.43E-2</c:v>
                </c:pt>
                <c:pt idx="2">
                  <c:v>-3.5000000000000003E-2</c:v>
                </c:pt>
                <c:pt idx="3">
                  <c:v>1.12E-2</c:v>
                </c:pt>
                <c:pt idx="4">
                  <c:v>2.5700000000000001E-2</c:v>
                </c:pt>
                <c:pt idx="5">
                  <c:v>1.32E-2</c:v>
                </c:pt>
                <c:pt idx="6">
                  <c:v>9.7000000000000003E-3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56C-4EF6-98D5-F8D5DBBF6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-3.5999999999999997E-2</c:v>
                </c:pt>
                <c:pt idx="1">
                  <c:v>5.4999999999999997E-3</c:v>
                </c:pt>
                <c:pt idx="2">
                  <c:v>1.24E-2</c:v>
                </c:pt>
                <c:pt idx="3">
                  <c:v>8.6199999999999999E-2</c:v>
                </c:pt>
                <c:pt idx="4">
                  <c:v>3.8699999999999998E-2</c:v>
                </c:pt>
                <c:pt idx="5">
                  <c:v>-1.0200000000000001E-2</c:v>
                </c:pt>
                <c:pt idx="6">
                  <c:v>-9.6699999999999994E-2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AC2-40D0-AEF2-4355418D3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C41-49E6-8306-D08DE3906982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0.2611</c:v>
                </c:pt>
                <c:pt idx="1">
                  <c:v>0.49299999999999999</c:v>
                </c:pt>
                <c:pt idx="2">
                  <c:v>0.24579999999999999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41-49E6-8306-D08DE39069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Rising Sun M25HX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0.23180000000000001</c:v>
                </c:pt>
                <c:pt idx="1">
                  <c:v>0.53559999999999997</c:v>
                </c:pt>
                <c:pt idx="2">
                  <c:v>0.23250000000000001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41-49E6-8306-D08DE3906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-2.93E-2</c:v>
                </c:pt>
                <c:pt idx="1">
                  <c:v>4.2599999999999999E-2</c:v>
                </c:pt>
                <c:pt idx="2">
                  <c:v>-1.3299999999999999E-2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1ED-4B9B-B1FC-6929FAFD7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84-442F-91A3-905B05F0F438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0.41620000000000001</c:v>
                </c:pt>
                <c:pt idx="1">
                  <c:v>0.5837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84-442F-91A3-905B05F0F4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Rising Sun M25HX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0.17100000000000001</c:v>
                </c:pt>
                <c:pt idx="1">
                  <c:v>0.82889999999999997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84-442F-91A3-905B05F0F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-0.2452</c:v>
                </c:pt>
                <c:pt idx="1">
                  <c:v>0.2452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FC6-470D-909A-108F20477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66-45C2-A374-CB571B99821E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8.6800000000000002E-2</c:v>
                </c:pt>
                <c:pt idx="1">
                  <c:v>3.8300000000000001E-2</c:v>
                </c:pt>
                <c:pt idx="2">
                  <c:v>9.6199999999999994E-2</c:v>
                </c:pt>
                <c:pt idx="3">
                  <c:v>3.2599999999999997E-2</c:v>
                </c:pt>
                <c:pt idx="4">
                  <c:v>0.1779</c:v>
                </c:pt>
                <c:pt idx="5">
                  <c:v>0.17019999999999999</c:v>
                </c:pt>
                <c:pt idx="6">
                  <c:v>0.1615</c:v>
                </c:pt>
                <c:pt idx="7">
                  <c:v>0.23619999999999999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66-45C2-A374-CB571B9982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Rising Sun M25HX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4.5699999999999998E-2</c:v>
                </c:pt>
                <c:pt idx="1">
                  <c:v>2.2800000000000001E-2</c:v>
                </c:pt>
                <c:pt idx="2">
                  <c:v>0.1348</c:v>
                </c:pt>
                <c:pt idx="3">
                  <c:v>0.24349999999999999</c:v>
                </c:pt>
                <c:pt idx="4">
                  <c:v>0.1875</c:v>
                </c:pt>
                <c:pt idx="5">
                  <c:v>0.11799999999999999</c:v>
                </c:pt>
                <c:pt idx="6">
                  <c:v>0.1177</c:v>
                </c:pt>
                <c:pt idx="7">
                  <c:v>0.12959999999999999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66-45C2-A374-CB571B998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-4.1099999999999998E-2</c:v>
                </c:pt>
                <c:pt idx="1">
                  <c:v>-1.55E-2</c:v>
                </c:pt>
                <c:pt idx="2">
                  <c:v>3.8600000000000002E-2</c:v>
                </c:pt>
                <c:pt idx="3">
                  <c:v>0.2109</c:v>
                </c:pt>
                <c:pt idx="4">
                  <c:v>9.5999999999999992E-3</c:v>
                </c:pt>
                <c:pt idx="5">
                  <c:v>-5.2200000000000003E-2</c:v>
                </c:pt>
                <c:pt idx="6">
                  <c:v>-4.3799999999999999E-2</c:v>
                </c:pt>
                <c:pt idx="7">
                  <c:v>-0.1066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47C-4A4D-A071-528FF827E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8E-4EEA-8A22-B2F87705D4AB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3.2800000000000003E-2</c:v>
                </c:pt>
                <c:pt idx="1">
                  <c:v>4.7800000000000002E-2</c:v>
                </c:pt>
                <c:pt idx="2">
                  <c:v>0.1249</c:v>
                </c:pt>
                <c:pt idx="3">
                  <c:v>0.2387</c:v>
                </c:pt>
                <c:pt idx="4">
                  <c:v>0.18179999999999999</c:v>
                </c:pt>
                <c:pt idx="5">
                  <c:v>0.1978</c:v>
                </c:pt>
                <c:pt idx="6">
                  <c:v>0.1759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E-4EEA-8A22-B2F87705D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Rising Sun M25HX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3.2099999999999997E-2</c:v>
                </c:pt>
                <c:pt idx="1">
                  <c:v>6.1600000000000002E-2</c:v>
                </c:pt>
                <c:pt idx="2">
                  <c:v>0.14699999999999999</c:v>
                </c:pt>
                <c:pt idx="3">
                  <c:v>0.3296</c:v>
                </c:pt>
                <c:pt idx="4">
                  <c:v>0.2268</c:v>
                </c:pt>
                <c:pt idx="5">
                  <c:v>0.12529999999999999</c:v>
                </c:pt>
                <c:pt idx="6">
                  <c:v>7.7299999999999994E-2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8E-4EEA-8A22-B2F87705D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-6.9999999999999999E-4</c:v>
                </c:pt>
                <c:pt idx="1">
                  <c:v>1.38E-2</c:v>
                </c:pt>
                <c:pt idx="2">
                  <c:v>2.2100000000000002E-2</c:v>
                </c:pt>
                <c:pt idx="3">
                  <c:v>9.0899999999999995E-2</c:v>
                </c:pt>
                <c:pt idx="4">
                  <c:v>4.4999999999999998E-2</c:v>
                </c:pt>
                <c:pt idx="5">
                  <c:v>-7.2499999999999995E-2</c:v>
                </c:pt>
                <c:pt idx="6">
                  <c:v>-9.8599999999999993E-2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D4C-4CB8-8F88-709C14E66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Rising Sun M25HX</c:v>
                </c:pt>
                <c:pt idx="1">
                  <c:v>Oast House M33AY</c:v>
                </c:pt>
                <c:pt idx="2">
                  <c:v>Alberts Schloss Manchester M25QR</c:v>
                </c:pt>
                <c:pt idx="3">
                  <c:v>Mulligans Bar M32RB</c:v>
                </c:pt>
                <c:pt idx="4">
                  <c:v>Olde Nags Head Manchester M25WD</c:v>
                </c:pt>
                <c:pt idx="5">
                  <c:v>Blues Kitchen Manchester M33HN</c:v>
                </c:pt>
                <c:pt idx="6">
                  <c:v>Hawksmoor Manchester M33WB</c:v>
                </c:pt>
                <c:pt idx="7">
                  <c:v>Box Deansgate M32BY</c:v>
                </c:pt>
                <c:pt idx="8">
                  <c:v>Founders Hall M26LW</c:v>
                </c:pt>
                <c:pt idx="9">
                  <c:v>The Ivy Spinningfields M33HG</c:v>
                </c:pt>
                <c:pt idx="10">
                  <c:v>Flat Iron Manchester M33NN</c:v>
                </c:pt>
                <c:pt idx="11">
                  <c:v>Brotherhood M25WQ</c:v>
                </c:pt>
                <c:pt idx="12">
                  <c:v>Deansgate (Manchester) M34LQ</c:v>
                </c:pt>
                <c:pt idx="13">
                  <c:v>Revolucion de Cuba Manchester M25QR</c:v>
                </c:pt>
                <c:pt idx="14">
                  <c:v>Sawyers Arms M32RP</c:v>
                </c:pt>
                <c:pt idx="15">
                  <c:v>Dishoom - Manchester M33BT</c:v>
                </c:pt>
                <c:pt idx="16">
                  <c:v>Vine Inn Manchester M24BQ</c:v>
                </c:pt>
                <c:pt idx="17">
                  <c:v>Rain Bar M15JG</c:v>
                </c:pt>
                <c:pt idx="18">
                  <c:v>20 Stories M33EB</c:v>
                </c:pt>
                <c:pt idx="19">
                  <c:v>Pret Manchester Spinningfields (222) M33EB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0.13639999999999999</c:v>
                </c:pt>
                <c:pt idx="1">
                  <c:v>9.1999999999999998E-2</c:v>
                </c:pt>
                <c:pt idx="2">
                  <c:v>8.1500000000000003E-2</c:v>
                </c:pt>
                <c:pt idx="3">
                  <c:v>7.3499999999999996E-2</c:v>
                </c:pt>
                <c:pt idx="4">
                  <c:v>6.6699999999999995E-2</c:v>
                </c:pt>
                <c:pt idx="5">
                  <c:v>5.33E-2</c:v>
                </c:pt>
                <c:pt idx="6">
                  <c:v>4.65E-2</c:v>
                </c:pt>
                <c:pt idx="7">
                  <c:v>4.4499999999999998E-2</c:v>
                </c:pt>
                <c:pt idx="8">
                  <c:v>4.2500000000000003E-2</c:v>
                </c:pt>
                <c:pt idx="9">
                  <c:v>3.95E-2</c:v>
                </c:pt>
                <c:pt idx="10">
                  <c:v>3.8399999999999997E-2</c:v>
                </c:pt>
                <c:pt idx="11">
                  <c:v>3.73E-2</c:v>
                </c:pt>
                <c:pt idx="12">
                  <c:v>3.5400000000000001E-2</c:v>
                </c:pt>
                <c:pt idx="13">
                  <c:v>3.2800000000000003E-2</c:v>
                </c:pt>
                <c:pt idx="14">
                  <c:v>3.2399999999999998E-2</c:v>
                </c:pt>
                <c:pt idx="15">
                  <c:v>3.1E-2</c:v>
                </c:pt>
                <c:pt idx="16">
                  <c:v>2.98E-2</c:v>
                </c:pt>
                <c:pt idx="17">
                  <c:v>2.93E-2</c:v>
                </c:pt>
                <c:pt idx="18">
                  <c:v>2.8299999999999999E-2</c:v>
                </c:pt>
                <c:pt idx="19">
                  <c:v>2.7799999999999998E-2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49-42FE-9B89-ADE7FE0FD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60-4D31-87B8-6E23997D0DC6}"/>
              </c:ext>
            </c:extLst>
          </c:dPt>
          <c:cat>
            <c:strRef>
              <c:f>'Sheet1'!$A$2:$A$21</c:f>
              <c:strCache>
                <c:ptCount val="20"/>
                <c:pt idx="0">
                  <c:v>Founders Hall M26LW</c:v>
                </c:pt>
                <c:pt idx="1">
                  <c:v>Flat Iron Manchester M33NN</c:v>
                </c:pt>
                <c:pt idx="2">
                  <c:v>Mulligans Bar M32RB</c:v>
                </c:pt>
                <c:pt idx="3">
                  <c:v>Brotherhood M25WQ</c:v>
                </c:pt>
                <c:pt idx="4">
                  <c:v>Deansgate (Manchester) M34LQ</c:v>
                </c:pt>
                <c:pt idx="5">
                  <c:v>Sawyers Arms M32RP</c:v>
                </c:pt>
                <c:pt idx="6">
                  <c:v>20 Stories M33EB</c:v>
                </c:pt>
                <c:pt idx="7">
                  <c:v>Rising Sun M25HX</c:v>
                </c:pt>
                <c:pt idx="8">
                  <c:v>Rain Bar M15JG</c:v>
                </c:pt>
                <c:pt idx="9">
                  <c:v>Hawksmoor Manchester M33WB</c:v>
                </c:pt>
                <c:pt idx="10">
                  <c:v>The Ivy Spinningfields M33HG</c:v>
                </c:pt>
                <c:pt idx="11">
                  <c:v>Pret Manchester Spinningfields (222) M33EB</c:v>
                </c:pt>
                <c:pt idx="12">
                  <c:v>Oast House M33AY</c:v>
                </c:pt>
                <c:pt idx="13">
                  <c:v>Vine Inn Manchester M24BQ</c:v>
                </c:pt>
                <c:pt idx="14">
                  <c:v>Dishoom - Manchester M33BT</c:v>
                </c:pt>
                <c:pt idx="15">
                  <c:v>Olde Nags Head Manchester M25WD</c:v>
                </c:pt>
                <c:pt idx="16">
                  <c:v>Alberts Schloss Manchester M25QR</c:v>
                </c:pt>
                <c:pt idx="17">
                  <c:v>Box Deansgate M32BY</c:v>
                </c:pt>
                <c:pt idx="18">
                  <c:v>Revolucion de Cuba Manchester M25QR</c:v>
                </c:pt>
                <c:pt idx="19">
                  <c:v>Blues Kitchen Manchester M33HN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6.4000000000000001E-2</c:v>
                </c:pt>
                <c:pt idx="3">
                  <c:v>3.1699999999999999E-2</c:v>
                </c:pt>
                <c:pt idx="4">
                  <c:v>3.5200000000000002E-2</c:v>
                </c:pt>
                <c:pt idx="5">
                  <c:v>3.39E-2</c:v>
                </c:pt>
                <c:pt idx="6">
                  <c:v>3.09E-2</c:v>
                </c:pt>
                <c:pt idx="7">
                  <c:v>0.1099</c:v>
                </c:pt>
                <c:pt idx="8">
                  <c:v>3.4200000000000001E-2</c:v>
                </c:pt>
                <c:pt idx="9">
                  <c:v>5.3699999999999998E-2</c:v>
                </c:pt>
                <c:pt idx="10">
                  <c:v>4.99E-2</c:v>
                </c:pt>
                <c:pt idx="11">
                  <c:v>2.92E-2</c:v>
                </c:pt>
                <c:pt idx="12">
                  <c:v>8.9300000000000004E-2</c:v>
                </c:pt>
                <c:pt idx="13">
                  <c:v>3.3700000000000001E-2</c:v>
                </c:pt>
                <c:pt idx="14">
                  <c:v>4.19E-2</c:v>
                </c:pt>
                <c:pt idx="15">
                  <c:v>7.5999999999999998E-2</c:v>
                </c:pt>
                <c:pt idx="16">
                  <c:v>9.6600000000000005E-2</c:v>
                </c:pt>
                <c:pt idx="17">
                  <c:v>5.91E-2</c:v>
                </c:pt>
                <c:pt idx="18">
                  <c:v>5.5800000000000002E-2</c:v>
                </c:pt>
                <c:pt idx="19">
                  <c:v>7.4099999999999999E-2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60-4D31-87B8-6E23997D0D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Founders Hall M26LW</c:v>
                </c:pt>
                <c:pt idx="1">
                  <c:v>Flat Iron Manchester M33NN</c:v>
                </c:pt>
                <c:pt idx="2">
                  <c:v>Mulligans Bar M32RB</c:v>
                </c:pt>
                <c:pt idx="3">
                  <c:v>Brotherhood M25WQ</c:v>
                </c:pt>
                <c:pt idx="4">
                  <c:v>Deansgate (Manchester) M34LQ</c:v>
                </c:pt>
                <c:pt idx="5">
                  <c:v>Sawyers Arms M32RP</c:v>
                </c:pt>
                <c:pt idx="6">
                  <c:v>20 Stories M33EB</c:v>
                </c:pt>
                <c:pt idx="7">
                  <c:v>Rising Sun M25HX</c:v>
                </c:pt>
                <c:pt idx="8">
                  <c:v>Rain Bar M15JG</c:v>
                </c:pt>
                <c:pt idx="9">
                  <c:v>Hawksmoor Manchester M33WB</c:v>
                </c:pt>
                <c:pt idx="10">
                  <c:v>The Ivy Spinningfields M33HG</c:v>
                </c:pt>
                <c:pt idx="11">
                  <c:v>Pret Manchester Spinningfields (222) M33EB</c:v>
                </c:pt>
                <c:pt idx="12">
                  <c:v>Oast House M33AY</c:v>
                </c:pt>
                <c:pt idx="13">
                  <c:v>Vine Inn Manchester M24BQ</c:v>
                </c:pt>
                <c:pt idx="14">
                  <c:v>Dishoom - Manchester M33BT</c:v>
                </c:pt>
                <c:pt idx="15">
                  <c:v>Olde Nags Head Manchester M25WD</c:v>
                </c:pt>
                <c:pt idx="16">
                  <c:v>Alberts Schloss Manchester M25QR</c:v>
                </c:pt>
                <c:pt idx="17">
                  <c:v>Box Deansgate M32BY</c:v>
                </c:pt>
                <c:pt idx="18">
                  <c:v>Revolucion de Cuba Manchester M25QR</c:v>
                </c:pt>
                <c:pt idx="19">
                  <c:v>Blues Kitchen Manchester M33HN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4.2200000000000001E-2</c:v>
                </c:pt>
                <c:pt idx="1">
                  <c:v>3.4799999999999998E-2</c:v>
                </c:pt>
                <c:pt idx="2">
                  <c:v>7.8399999999999997E-2</c:v>
                </c:pt>
                <c:pt idx="3">
                  <c:v>3.6200000000000003E-2</c:v>
                </c:pt>
                <c:pt idx="4">
                  <c:v>3.8600000000000002E-2</c:v>
                </c:pt>
                <c:pt idx="5">
                  <c:v>3.5400000000000001E-2</c:v>
                </c:pt>
                <c:pt idx="6">
                  <c:v>3.2000000000000001E-2</c:v>
                </c:pt>
                <c:pt idx="7">
                  <c:v>0.1094</c:v>
                </c:pt>
                <c:pt idx="8">
                  <c:v>3.3599999999999998E-2</c:v>
                </c:pt>
                <c:pt idx="9">
                  <c:v>5.2400000000000002E-2</c:v>
                </c:pt>
                <c:pt idx="10">
                  <c:v>4.7699999999999999E-2</c:v>
                </c:pt>
                <c:pt idx="11">
                  <c:v>2.5600000000000001E-2</c:v>
                </c:pt>
                <c:pt idx="12">
                  <c:v>8.4900000000000003E-2</c:v>
                </c:pt>
                <c:pt idx="13">
                  <c:v>2.9100000000000001E-2</c:v>
                </c:pt>
                <c:pt idx="14">
                  <c:v>3.6799999999999999E-2</c:v>
                </c:pt>
                <c:pt idx="15">
                  <c:v>6.9500000000000006E-2</c:v>
                </c:pt>
                <c:pt idx="16">
                  <c:v>8.5000000000000006E-2</c:v>
                </c:pt>
                <c:pt idx="17">
                  <c:v>4.1799999999999997E-2</c:v>
                </c:pt>
                <c:pt idx="18">
                  <c:v>3.4000000000000002E-2</c:v>
                </c:pt>
                <c:pt idx="19">
                  <c:v>5.1499999999999997E-2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60-4D31-87B8-6E23997D0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Founders Hall M26LW</c:v>
                </c:pt>
                <c:pt idx="1">
                  <c:v>Flat Iron Manchester M33NN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4.2200000000000001E-2</c:v>
                </c:pt>
                <c:pt idx="1">
                  <c:v>3.4799999999999998E-2</c:v>
                </c:pt>
                <c:pt idx="2">
                  <c:v>1.44E-2</c:v>
                </c:pt>
                <c:pt idx="3">
                  <c:v>4.4999999999999997E-3</c:v>
                </c:pt>
                <c:pt idx="4">
                  <c:v>3.3999999999999998E-3</c:v>
                </c:pt>
                <c:pt idx="5">
                  <c:v>1.5E-3</c:v>
                </c:pt>
                <c:pt idx="6">
                  <c:v>1.1000000000000001E-3</c:v>
                </c:pt>
                <c:pt idx="7">
                  <c:v>-5.0000000000000001E-4</c:v>
                </c:pt>
                <c:pt idx="8">
                  <c:v>-5.9999999999999995E-4</c:v>
                </c:pt>
                <c:pt idx="9">
                  <c:v>-1.2999999999999999E-3</c:v>
                </c:pt>
                <c:pt idx="10">
                  <c:v>-2.2000000000000001E-3</c:v>
                </c:pt>
                <c:pt idx="11">
                  <c:v>-3.5999999999999999E-3</c:v>
                </c:pt>
                <c:pt idx="12">
                  <c:v>-4.4000000000000003E-3</c:v>
                </c:pt>
                <c:pt idx="13">
                  <c:v>-4.5999999999999999E-3</c:v>
                </c:pt>
                <c:pt idx="14">
                  <c:v>-5.1000000000000004E-3</c:v>
                </c:pt>
                <c:pt idx="15">
                  <c:v>-6.4999999999999997E-3</c:v>
                </c:pt>
                <c:pt idx="16">
                  <c:v>-1.1599999999999999E-2</c:v>
                </c:pt>
                <c:pt idx="17">
                  <c:v>-1.7299999999999999E-2</c:v>
                </c:pt>
                <c:pt idx="18">
                  <c:v>-2.18E-2</c:v>
                </c:pt>
                <c:pt idx="19">
                  <c:v>-2.2599999999999999E-2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E84-4A7F-9E05-08F722066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07-4B11-883F-5BFF9405AC60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0.71930000000000005</c:v>
                </c:pt>
                <c:pt idx="1">
                  <c:v>0.2059</c:v>
                </c:pt>
                <c:pt idx="2">
                  <c:v>3.8100000000000002E-2</c:v>
                </c:pt>
                <c:pt idx="3">
                  <c:v>2.06E-2</c:v>
                </c:pt>
                <c:pt idx="4">
                  <c:v>1.5800000000000002E-2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7-4B11-883F-5BFF9405AC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Rising Sun M25HX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0.69130000000000003</c:v>
                </c:pt>
                <c:pt idx="1">
                  <c:v>0.21490000000000001</c:v>
                </c:pt>
                <c:pt idx="2">
                  <c:v>4.53E-2</c:v>
                </c:pt>
                <c:pt idx="3">
                  <c:v>2.6700000000000002E-2</c:v>
                </c:pt>
                <c:pt idx="4">
                  <c:v>2.1600000000000001E-2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07-4B11-883F-5BFF9405A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-2.8000000000000001E-2</c:v>
                </c:pt>
                <c:pt idx="1">
                  <c:v>8.9999999999999993E-3</c:v>
                </c:pt>
                <c:pt idx="2">
                  <c:v>7.1999999999999998E-3</c:v>
                </c:pt>
                <c:pt idx="3">
                  <c:v>6.1000000000000004E-3</c:v>
                </c:pt>
                <c:pt idx="4">
                  <c:v>5.7999999999999996E-3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58B-4EA8-B6A5-F97A48EBE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61-4C0A-9178-DED3A7C65A27}"/>
              </c:ext>
            </c:extLst>
          </c:dPt>
          <c:cat>
            <c:strRef>
              <c:f>'Sheet1'!$A$2:$A$19</c:f>
              <c:strCache>
                <c:ptCount val="18"/>
                <c:pt idx="0">
                  <c:v>Deansgate (Manchester) M34LQ</c:v>
                </c:pt>
                <c:pt idx="1">
                  <c:v>Dishoom - Manchester M33BT</c:v>
                </c:pt>
                <c:pt idx="2">
                  <c:v>Mulligans Bar M32RB</c:v>
                </c:pt>
                <c:pt idx="3">
                  <c:v>Hawksmoor Manchester M33WB</c:v>
                </c:pt>
                <c:pt idx="4">
                  <c:v>The Ivy Spinningfields M33HG</c:v>
                </c:pt>
                <c:pt idx="5">
                  <c:v>Olde Nags Head Manchester M25WD</c:v>
                </c:pt>
                <c:pt idx="6">
                  <c:v>Oast House M33AY</c:v>
                </c:pt>
                <c:pt idx="7">
                  <c:v>Blues Kitchen Manchester M33HN</c:v>
                </c:pt>
                <c:pt idx="8">
                  <c:v>Vine Inn Manchester M24BQ</c:v>
                </c:pt>
                <c:pt idx="9">
                  <c:v>Revolucion de Cuba Manchester M25QR</c:v>
                </c:pt>
                <c:pt idx="10">
                  <c:v>Sawyers Arms M32RP</c:v>
                </c:pt>
                <c:pt idx="11">
                  <c:v>Rain Bar M15JG</c:v>
                </c:pt>
                <c:pt idx="12">
                  <c:v>Box Deansgate M32BY</c:v>
                </c:pt>
                <c:pt idx="13">
                  <c:v>20 Stories M33EB</c:v>
                </c:pt>
                <c:pt idx="14">
                  <c:v>Brotherhood M25WQ</c:v>
                </c:pt>
                <c:pt idx="15">
                  <c:v>Pret Manchester Spinningfields (222) M33EB</c:v>
                </c:pt>
                <c:pt idx="16">
                  <c:v>Alberts Schloss Manchester M25QR</c:v>
                </c:pt>
                <c:pt idx="17">
                  <c:v>Rising Sun M25HX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11.7531</c:v>
                </c:pt>
                <c:pt idx="1">
                  <c:v>64.979500000000002</c:v>
                </c:pt>
                <c:pt idx="2">
                  <c:v>15.0268</c:v>
                </c:pt>
                <c:pt idx="3">
                  <c:v>143.8056</c:v>
                </c:pt>
                <c:pt idx="4">
                  <c:v>81.756900000000002</c:v>
                </c:pt>
                <c:pt idx="5">
                  <c:v>12.9199</c:v>
                </c:pt>
                <c:pt idx="6">
                  <c:v>15.785399999999999</c:v>
                </c:pt>
                <c:pt idx="7">
                  <c:v>20.035799999999998</c:v>
                </c:pt>
                <c:pt idx="8">
                  <c:v>11.0448</c:v>
                </c:pt>
                <c:pt idx="9">
                  <c:v>17.4754</c:v>
                </c:pt>
                <c:pt idx="10">
                  <c:v>13.052</c:v>
                </c:pt>
                <c:pt idx="11">
                  <c:v>13.0831</c:v>
                </c:pt>
                <c:pt idx="12">
                  <c:v>15.8879</c:v>
                </c:pt>
                <c:pt idx="13">
                  <c:v>45.807200000000002</c:v>
                </c:pt>
                <c:pt idx="14">
                  <c:v>13.0901</c:v>
                </c:pt>
                <c:pt idx="15">
                  <c:v>6.1356000000000002</c:v>
                </c:pt>
                <c:pt idx="16">
                  <c:v>23.489799999999999</c:v>
                </c:pt>
                <c:pt idx="17">
                  <c:v>11.638299999999999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61-4C0A-9178-DED3A7C65A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Deansgate (Manchester) M34LQ</c:v>
                </c:pt>
                <c:pt idx="1">
                  <c:v>Dishoom - Manchester M33BT</c:v>
                </c:pt>
                <c:pt idx="2">
                  <c:v>Mulligans Bar M32RB</c:v>
                </c:pt>
                <c:pt idx="3">
                  <c:v>Hawksmoor Manchester M33WB</c:v>
                </c:pt>
                <c:pt idx="4">
                  <c:v>The Ivy Spinningfields M33HG</c:v>
                </c:pt>
                <c:pt idx="5">
                  <c:v>Olde Nags Head Manchester M25WD</c:v>
                </c:pt>
                <c:pt idx="6">
                  <c:v>Oast House M33AY</c:v>
                </c:pt>
                <c:pt idx="7">
                  <c:v>Blues Kitchen Manchester M33HN</c:v>
                </c:pt>
                <c:pt idx="8">
                  <c:v>Vine Inn Manchester M24BQ</c:v>
                </c:pt>
                <c:pt idx="9">
                  <c:v>Revolucion de Cuba Manchester M25QR</c:v>
                </c:pt>
                <c:pt idx="10">
                  <c:v>Sawyers Arms M32RP</c:v>
                </c:pt>
                <c:pt idx="11">
                  <c:v>Rain Bar M15JG</c:v>
                </c:pt>
                <c:pt idx="12">
                  <c:v>Box Deansgate M32BY</c:v>
                </c:pt>
                <c:pt idx="13">
                  <c:v>20 Stories M33EB</c:v>
                </c:pt>
                <c:pt idx="14">
                  <c:v>Brotherhood M25WQ</c:v>
                </c:pt>
                <c:pt idx="15">
                  <c:v>Pret Manchester Spinningfields (222) M33EB</c:v>
                </c:pt>
                <c:pt idx="16">
                  <c:v>Alberts Schloss Manchester M25QR</c:v>
                </c:pt>
                <c:pt idx="17">
                  <c:v>Rising Sun M25HX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23.9985</c:v>
                </c:pt>
                <c:pt idx="1">
                  <c:v>75.709699999999998</c:v>
                </c:pt>
                <c:pt idx="2">
                  <c:v>18.7166</c:v>
                </c:pt>
                <c:pt idx="3">
                  <c:v>145.9503</c:v>
                </c:pt>
                <c:pt idx="4">
                  <c:v>83.593299999999999</c:v>
                </c:pt>
                <c:pt idx="5">
                  <c:v>14.5068</c:v>
                </c:pt>
                <c:pt idx="6">
                  <c:v>17.073499999999999</c:v>
                </c:pt>
                <c:pt idx="7">
                  <c:v>21.116800000000001</c:v>
                </c:pt>
                <c:pt idx="8">
                  <c:v>12.0976</c:v>
                </c:pt>
                <c:pt idx="9">
                  <c:v>18.476800000000001</c:v>
                </c:pt>
                <c:pt idx="10">
                  <c:v>13.8558</c:v>
                </c:pt>
                <c:pt idx="11">
                  <c:v>13.7204</c:v>
                </c:pt>
                <c:pt idx="12">
                  <c:v>16.409199999999998</c:v>
                </c:pt>
                <c:pt idx="13">
                  <c:v>46.325499999999998</c:v>
                </c:pt>
                <c:pt idx="14">
                  <c:v>13.267200000000001</c:v>
                </c:pt>
                <c:pt idx="15">
                  <c:v>6.1749999999999998</c:v>
                </c:pt>
                <c:pt idx="16">
                  <c:v>22.8644</c:v>
                </c:pt>
                <c:pt idx="17">
                  <c:v>10.023099999999999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61-4C0A-9178-DED3A7C65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M32RB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Mulligans Bar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16.23%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£10.02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82.90%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Deansgate(0.63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Manchester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M25HX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Unity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Rising Sun M25HX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M33AY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Oast House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Alberts Schloss Manchester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M25QR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53.57%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24.52%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25 to 34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30.51%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New World Trading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Alberts Schloss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1963009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Rising Sun M25HX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Rising Sun M25HX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658465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Rising Sun M25HX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Rising Sun M25HX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1132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Rising Sun M25HX,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Rising Sun M25HX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Rising Sun M25HX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Rising Sun M25HX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£219.04M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£473.63M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£1.14B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£1.53B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Rising Sun M25HX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Rising Sun M25HX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1963009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Rising Sun M25HX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Rising Sun M25HX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1963009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Rising Sun M25HX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Rising Sun M25HX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Rising Sun M25HX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680707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Rising Sun M25HX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Rising Sun M25HX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619426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1080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Rising Sun M25HX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Rising Sun M25HX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659067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1134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Rising Sun M25HX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Rising Sun M25HX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Rising Sun M25HX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1963009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1000 of 2590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1228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2026-06-02T09:01:01Z</dcterms:modified>
</cp:coreProperties>
</file>