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3D0-4DA4-96BD-9F5C11BA78C1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0-4DA4-96BD-9F5C11BA7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Derby Arms WA118EZ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0.1021</c:v>
                </c:pt>
                <c:pt idx="1">
                  <c:v>0.1016</c:v>
                </c:pt>
                <c:pt idx="2">
                  <c:v>0.11310000000000001</c:v>
                </c:pt>
                <c:pt idx="3">
                  <c:v>0.13719999999999999</c:v>
                </c:pt>
                <c:pt idx="4">
                  <c:v>0.15040000000000001</c:v>
                </c:pt>
                <c:pt idx="5">
                  <c:v>0.1981</c:v>
                </c:pt>
                <c:pt idx="6">
                  <c:v>0.19719999999999999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D0-4DA4-96BD-9F5C11BA7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Derby Arms WA118EZ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885-4920-BC85-A3136FC3D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9E6-4537-B338-386C0D7CF9A0}"/>
              </c:ext>
            </c:extLst>
          </c:dPt>
          <c:cat>
            <c:strRef>
              <c:f>'Sheet1'!$A$2</c:f>
              <c:strCache>
                <c:ptCount val="1"/>
                <c:pt idx="0">
                  <c:v>Derby Arms WA118EZ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E6-4537-B338-386C0D7CF9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Derby Arms WA118EZ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E6-4537-B338-386C0D7CF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Derby Arms WA118EZ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995-4DFD-A5BA-1C97BD044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4B-43A3-B6B1-1FFE07095872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4B-43A3-B6B1-1FFE070958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Derby Arms WA118EZ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1.44E-2</c:v>
                </c:pt>
                <c:pt idx="1">
                  <c:v>9.8500000000000004E-2</c:v>
                </c:pt>
                <c:pt idx="2">
                  <c:v>0.1221</c:v>
                </c:pt>
                <c:pt idx="3">
                  <c:v>0.18179999999999999</c:v>
                </c:pt>
                <c:pt idx="4">
                  <c:v>0.25340000000000001</c:v>
                </c:pt>
                <c:pt idx="5">
                  <c:v>0.17230000000000001</c:v>
                </c:pt>
                <c:pt idx="6">
                  <c:v>0.15690000000000001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4B-43A3-B6B1-1FFE07095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1.44E-2</c:v>
                </c:pt>
                <c:pt idx="1">
                  <c:v>9.8500000000000004E-2</c:v>
                </c:pt>
                <c:pt idx="2">
                  <c:v>0.1221</c:v>
                </c:pt>
                <c:pt idx="3">
                  <c:v>0.18179999999999999</c:v>
                </c:pt>
                <c:pt idx="4">
                  <c:v>0.25340000000000001</c:v>
                </c:pt>
                <c:pt idx="5">
                  <c:v>0.17230000000000001</c:v>
                </c:pt>
                <c:pt idx="6">
                  <c:v>0.15690000000000001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C7B-47E4-96E3-63D8EF869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0.1021</c:v>
                </c:pt>
                <c:pt idx="1">
                  <c:v>0.1016</c:v>
                </c:pt>
                <c:pt idx="2">
                  <c:v>0.11310000000000001</c:v>
                </c:pt>
                <c:pt idx="3">
                  <c:v>0.13719999999999999</c:v>
                </c:pt>
                <c:pt idx="4">
                  <c:v>0.15040000000000001</c:v>
                </c:pt>
                <c:pt idx="5">
                  <c:v>0.1981</c:v>
                </c:pt>
                <c:pt idx="6">
                  <c:v>0.19719999999999999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46C-4D4B-B660-6B4621541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F36-49A4-9E3E-BFE505851281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6-49A4-9E3E-BFE5058512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Derby Arms WA118EZ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0.2026</c:v>
                </c:pt>
                <c:pt idx="1">
                  <c:v>0.65280000000000005</c:v>
                </c:pt>
                <c:pt idx="2">
                  <c:v>0.14449999999999999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36-49A4-9E3E-BFE505851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0.2026</c:v>
                </c:pt>
                <c:pt idx="1">
                  <c:v>0.65280000000000005</c:v>
                </c:pt>
                <c:pt idx="2">
                  <c:v>0.14449999999999999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A35-4111-AD42-2C1D042B0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06-466A-BE4F-2F6B171E3240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06-466A-BE4F-2F6B171E32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Derby Arms WA118EZ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0.42109999999999997</c:v>
                </c:pt>
                <c:pt idx="1">
                  <c:v>0.57879999999999998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06-466A-BE4F-2F6B171E3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0.42109999999999997</c:v>
                </c:pt>
                <c:pt idx="1">
                  <c:v>0.57879999999999998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EE0-4744-8B85-73BB67FA8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45-4844-BE86-4D965BEB34D7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AC45-4844-BE86-4D965BEB34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Derby Arms WA118EZ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0.14399999999999999</c:v>
                </c:pt>
                <c:pt idx="1">
                  <c:v>8.6400000000000005E-2</c:v>
                </c:pt>
                <c:pt idx="2">
                  <c:v>0.29630000000000001</c:v>
                </c:pt>
                <c:pt idx="3">
                  <c:v>3.5200000000000002E-2</c:v>
                </c:pt>
                <c:pt idx="4">
                  <c:v>4.7899999999999998E-2</c:v>
                </c:pt>
                <c:pt idx="5">
                  <c:v>6.6100000000000006E-2</c:v>
                </c:pt>
                <c:pt idx="6">
                  <c:v>6.7199999999999996E-2</c:v>
                </c:pt>
                <c:pt idx="7">
                  <c:v>0.25650000000000001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45-4844-BE86-4D965BEB3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CDD-432E-90B7-0567BC28C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EB-4D9A-96CA-9E8CA168CE03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EB-4D9A-96CA-9E8CA168CE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Derby Arms WA118EZ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0.4304</c:v>
                </c:pt>
                <c:pt idx="1">
                  <c:v>0.1482</c:v>
                </c:pt>
                <c:pt idx="2">
                  <c:v>0.21149999999999999</c:v>
                </c:pt>
                <c:pt idx="3">
                  <c:v>0.1535</c:v>
                </c:pt>
                <c:pt idx="4">
                  <c:v>3.0700000000000002E-2</c:v>
                </c:pt>
                <c:pt idx="5">
                  <c:v>1.44E-2</c:v>
                </c:pt>
                <c:pt idx="6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EB-4D9A-96CA-9E8CA168C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0.4304</c:v>
                </c:pt>
                <c:pt idx="1">
                  <c:v>0.1482</c:v>
                </c:pt>
                <c:pt idx="2">
                  <c:v>0.21149999999999999</c:v>
                </c:pt>
                <c:pt idx="3">
                  <c:v>0.1535</c:v>
                </c:pt>
                <c:pt idx="4">
                  <c:v>3.0700000000000002E-2</c:v>
                </c:pt>
                <c:pt idx="5">
                  <c:v>1.44E-2</c:v>
                </c:pt>
                <c:pt idx="6">
                  <c:v>1.0999999999999999E-2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616-4BC1-80E3-94DB7D965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Derby Arms WA118EZ</c:v>
                </c:pt>
              </c:strCache>
            </c:strRef>
          </c:cat>
          <c:val>
            <c:numRef>
              <c:f>'Sheet1'!$F$2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6-4170-AC8E-E9E23EBF0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18-440D-8A88-ACA3D674D04E}"/>
              </c:ext>
            </c:extLst>
          </c:dPt>
          <c:cat>
            <c:strRef>
              <c:f>'Sheet1'!$A$2</c:f>
              <c:strCache>
                <c:ptCount val="1"/>
                <c:pt idx="0">
                  <c:v>Derby Arms WA118EZ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18-440D-8A88-ACA3D674D0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Derby Arms WA118EZ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18-440D-8A88-ACA3D674D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Derby Arms WA118EZ</c:v>
                </c:pt>
                <c:pt idx="1">
                  <c:v>Category 2</c:v>
                </c:pt>
              </c:strCache>
            </c:strRef>
          </c:cat>
          <c:val>
            <c:numRef>
              <c:f>'Sheet1'!$D$2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586-4924-B6D0-B99797CBE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0.423834558020519</c:v>
                </c:pt>
                <c:pt idx="1">
                  <c:v>0.73378988546104196</c:v>
                </c:pt>
                <c:pt idx="2">
                  <c:v>0.12092708581283</c:v>
                </c:pt>
                <c:pt idx="3">
                  <c:v>0.61955432708538805</c:v>
                </c:pt>
                <c:pt idx="4">
                  <c:v>0.83190064921119899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B-4759-9A17-7A0F6691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4B-4759-9A17-7A0F669183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4B-4759-9A17-7A0F6691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Derby Arms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0.14399999999999999</c:v>
                </c:pt>
                <c:pt idx="1">
                  <c:v>8.6400000000000005E-2</c:v>
                </c:pt>
                <c:pt idx="2">
                  <c:v>0.29630000000000001</c:v>
                </c:pt>
                <c:pt idx="3">
                  <c:v>3.5200000000000002E-2</c:v>
                </c:pt>
                <c:pt idx="4">
                  <c:v>4.7899999999999998E-2</c:v>
                </c:pt>
                <c:pt idx="5">
                  <c:v>6.6100000000000006E-2</c:v>
                </c:pt>
                <c:pt idx="6">
                  <c:v>6.7199999999999996E-2</c:v>
                </c:pt>
                <c:pt idx="7">
                  <c:v>0.25650000000000001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0-40E2-BA42-EA142EAF6E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8.0500000000000002E-2</c:v>
                </c:pt>
                <c:pt idx="1">
                  <c:v>5.96E-2</c:v>
                </c:pt>
                <c:pt idx="2">
                  <c:v>0.29570000000000002</c:v>
                </c:pt>
                <c:pt idx="3">
                  <c:v>0.1128</c:v>
                </c:pt>
                <c:pt idx="4">
                  <c:v>0.112</c:v>
                </c:pt>
                <c:pt idx="5">
                  <c:v>0.11650000000000001</c:v>
                </c:pt>
                <c:pt idx="6">
                  <c:v>7.1900000000000006E-2</c:v>
                </c:pt>
                <c:pt idx="7">
                  <c:v>0.1507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0-40E2-BA42-EA142EAF6E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Derby Arms vs 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6.3500000000000001E-2</c:v>
                </c:pt>
                <c:pt idx="1">
                  <c:v>2.6800000000000001E-2</c:v>
                </c:pt>
                <c:pt idx="2">
                  <c:v>5.9999999999999995E-4</c:v>
                </c:pt>
                <c:pt idx="3">
                  <c:v>-7.7600000000000002E-2</c:v>
                </c:pt>
                <c:pt idx="4">
                  <c:v>-6.4100000000000004E-2</c:v>
                </c:pt>
                <c:pt idx="5">
                  <c:v>-5.04E-2</c:v>
                </c:pt>
                <c:pt idx="6">
                  <c:v>-4.7000000000000002E-3</c:v>
                </c:pt>
                <c:pt idx="7">
                  <c:v>0.10580000000000001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0-40E2-BA42-EA142EAF6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C31-40BC-A255-377CD00722A3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31-40BC-A255-377CD00722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Derby Arms WA118EZ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0.5504</c:v>
                </c:pt>
                <c:pt idx="1">
                  <c:v>0.2843</c:v>
                </c:pt>
                <c:pt idx="2">
                  <c:v>7.4200000000000002E-2</c:v>
                </c:pt>
                <c:pt idx="3">
                  <c:v>4.1000000000000002E-2</c:v>
                </c:pt>
                <c:pt idx="4">
                  <c:v>4.9799999999999997E-2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31-40BC-A255-377CD0072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0.5504</c:v>
                </c:pt>
                <c:pt idx="1">
                  <c:v>0.2843</c:v>
                </c:pt>
                <c:pt idx="2">
                  <c:v>7.4200000000000002E-2</c:v>
                </c:pt>
                <c:pt idx="3">
                  <c:v>4.1000000000000002E-2</c:v>
                </c:pt>
                <c:pt idx="4">
                  <c:v>4.9799999999999997E-2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9B0-404C-978F-6F2688ECD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6D-4D87-8AF9-88A00D51A329}"/>
              </c:ext>
            </c:extLst>
          </c:dPt>
          <c:cat>
            <c:strRef>
              <c:f>'Sheet1'!$A$2</c:f>
              <c:strCache>
                <c:ptCount val="1"/>
                <c:pt idx="0">
                  <c:v>Derby Arms WA118EZ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25.889099999999999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6D-4D87-8AF9-88A00D51A3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</c:f>
              <c:strCache>
                <c:ptCount val="1"/>
                <c:pt idx="0">
                  <c:v>Derby Arms WA118EZ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25.889099999999999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6D-4D87-8AF9-88A00D51A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11/09/2025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23.56%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£25.89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57.89%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Rainford(2.18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Warrington and Wigan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WA118EZ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6002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Derby Arms WA118EZ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65.28%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25.35%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19.82%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4297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1804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Derby Arms WA118EZ and 118 Chains in 1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Derby Arms WA118EZ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945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Derby Arms WA118EZ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Derby Arms WA118EZ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945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Derby Arms WA118EZ, who are the top 20 competitors from 118 Chains in 1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Derby Arms WA118EZ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1804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Derby Arms WA118EZ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1804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Derby Arms WA118EZ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£1.41M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£4.52M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£27.81M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£55.35M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9530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Derby Arms WA118EZ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£10500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Derby Arms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14.40%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6.72%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25.65%</a:t>
                      </a:r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111248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5.96%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11.65%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15.07%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Derby Arms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6.35%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2.68%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0.06%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-7.76%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-6.41%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-5.04%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-0.47%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Derby Arms WA118EZ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14.40%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6.72%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25.65%</a:t>
                      </a:r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Derby Arms WA118EZ and 118 Chains in 1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Derby Arms WA118EZ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1804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Derby Arms WA118EZ and 118 Chains in 1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Derby Arms WA118EZ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1804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1804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Derby Arms WA118EZ and 118 Chains in 1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1804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Derby Arms WA118EZ and 118 Chains in 1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Derby Arms WA118EZ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961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Derby Arms WA118EZ and 118 Chains in 1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Derby Arms WA118EZ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Derby Arms WA118EZ and 118 Chains in 1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Derby Arms WA118EZ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947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Derby Arms WA118EZ and 118 Chains in 1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Derby Arms WA118EZ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Derby Arms WA118EZ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1804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1450</Words>
  <Characters>0</Characters>
  <Application>Microsoft Office PowerPoint</Application>
  <PresentationFormat>Widescreen</PresentationFormat>
  <Lines>0</Lines>
  <Paragraphs>529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Sally Young</cp:lastModifiedBy>
  <cp:revision>134</cp:revision>
  <dcterms:created xsi:type="dcterms:W3CDTF">2023-02-27T15:44:52Z</dcterms:created>
  <dcterms:modified xsi:type="dcterms:W3CDTF">2025-09-11T21:00:03Z</dcterms:modified>
</cp:coreProperties>
</file>