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63" d="100"/>
          <a:sy n="63" d="100"/>
        </p:scale>
        <p:origin x="86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9EF-477A-B527-C8D634FCB93B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6.3399999999999998E-2</c:v>
                </c:pt>
                <c:pt idx="1">
                  <c:v>8.48E-2</c:v>
                </c:pt>
                <c:pt idx="2">
                  <c:v>0.1203</c:v>
                </c:pt>
                <c:pt idx="3">
                  <c:v>0.1159</c:v>
                </c:pt>
                <c:pt idx="4">
                  <c:v>0.21479999999999999</c:v>
                </c:pt>
                <c:pt idx="5">
                  <c:v>0.2555</c:v>
                </c:pt>
                <c:pt idx="6">
                  <c:v>0.1449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EF-477A-B527-C8D634FCB9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Head WR80HF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2.5899999999999999E-2</c:v>
                </c:pt>
                <c:pt idx="1">
                  <c:v>4.1399999999999999E-2</c:v>
                </c:pt>
                <c:pt idx="2">
                  <c:v>6.7400000000000002E-2</c:v>
                </c:pt>
                <c:pt idx="3">
                  <c:v>0.1094</c:v>
                </c:pt>
                <c:pt idx="4">
                  <c:v>0.20649999999999999</c:v>
                </c:pt>
                <c:pt idx="5">
                  <c:v>0.29780000000000001</c:v>
                </c:pt>
                <c:pt idx="6">
                  <c:v>0.25130000000000002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EF-477A-B527-C8D634FCB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Pundits Fusion WR80HN</c:v>
                </c:pt>
                <c:pt idx="1">
                  <c:v>Flava Indian Fusion WR80HQ</c:v>
                </c:pt>
              </c:strCache>
            </c:strRef>
          </c:cat>
          <c:val>
            <c:numRef>
              <c:f>'Sheet1'!$D$2:$D$12</c:f>
              <c:numCache>
                <c:formatCode>General</c:formatCode>
                <c:ptCount val="11"/>
                <c:pt idx="0">
                  <c:v>3.3895</c:v>
                </c:pt>
                <c:pt idx="1">
                  <c:v>1.6519999999999999</c:v>
                </c:pt>
                <c:pt idx="2">
                  <c:v>1.6165</c:v>
                </c:pt>
                <c:pt idx="3">
                  <c:v>1.339</c:v>
                </c:pt>
                <c:pt idx="4">
                  <c:v>1.2549999999999999</c:v>
                </c:pt>
                <c:pt idx="5">
                  <c:v>0.76580000000000004</c:v>
                </c:pt>
                <c:pt idx="6">
                  <c:v>0.51849999999999996</c:v>
                </c:pt>
                <c:pt idx="7">
                  <c:v>-0.17169999999999999</c:v>
                </c:pt>
                <c:pt idx="8">
                  <c:v>-1.3574999999999999</c:v>
                </c:pt>
                <c:pt idx="9">
                  <c:v>-2.1288</c:v>
                </c:pt>
                <c:pt idx="10">
                  <c:v>-69.700999999999993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38C-45CA-BE1A-EB96D3EC0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16C-4727-8D86-DCCE264B3AEB}"/>
              </c:ext>
            </c:extLst>
          </c:dPt>
          <c:cat>
            <c:strRef>
              <c:f>'Sheet1'!$A$2:$A$17</c:f>
              <c:strCache>
                <c:ptCount val="16"/>
                <c:pt idx="0">
                  <c:v>Swan Hotel WR80JD</c:v>
                </c:pt>
                <c:pt idx="1">
                  <c:v>The Boathouse WR80HG</c:v>
                </c:pt>
                <c:pt idx="2">
                  <c:v>Coffee Wolf WR80HB</c:v>
                </c:pt>
                <c:pt idx="3">
                  <c:v>Indian WR80HA</c:v>
                </c:pt>
                <c:pt idx="4">
                  <c:v>La Gelateria Shop WR80HB</c:v>
                </c:pt>
                <c:pt idx="5">
                  <c:v>Pundits Fusion WR80HN</c:v>
                </c:pt>
                <c:pt idx="6">
                  <c:v>Spackmans Shop WR80PA</c:v>
                </c:pt>
                <c:pt idx="7">
                  <c:v>Ice Cream Booths WR80HW</c:v>
                </c:pt>
                <c:pt idx="8">
                  <c:v>Nacho Brothers WR80HW</c:v>
                </c:pt>
                <c:pt idx="9">
                  <c:v>Plough Inn WR80HY</c:v>
                </c:pt>
                <c:pt idx="10">
                  <c:v>Henrys Cafe WR80HB</c:v>
                </c:pt>
                <c:pt idx="11">
                  <c:v>Flava Indian Fusion WR80HQ</c:v>
                </c:pt>
                <c:pt idx="12">
                  <c:v>Upton Chippy WR80HR</c:v>
                </c:pt>
                <c:pt idx="13">
                  <c:v>Thrishna WR80HW</c:v>
                </c:pt>
                <c:pt idx="14">
                  <c:v>Kings Head WR80HF</c:v>
                </c:pt>
                <c:pt idx="15">
                  <c:v>Bluebell Inn WR80PP</c:v>
                </c:pt>
              </c:strCache>
            </c:strRef>
          </c:cat>
          <c:val>
            <c:numRef>
              <c:f>'Sheet1'!$B$2:$B$17</c:f>
              <c:numCache>
                <c:formatCode>General</c:formatCode>
                <c:ptCount val="16"/>
                <c:pt idx="0">
                  <c:v>4.0399999999999998E-2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7.0400000000000004E-2</c:v>
                </c:pt>
                <c:pt idx="6">
                  <c:v>0</c:v>
                </c:pt>
                <c:pt idx="7">
                  <c:v>1.2999999999999999E-3</c:v>
                </c:pt>
                <c:pt idx="8">
                  <c:v>4.5999999999999999E-3</c:v>
                </c:pt>
                <c:pt idx="9">
                  <c:v>0.15279999999999999</c:v>
                </c:pt>
                <c:pt idx="10">
                  <c:v>4.5499999999999999E-2</c:v>
                </c:pt>
                <c:pt idx="11">
                  <c:v>6.4699999999999994E-2</c:v>
                </c:pt>
                <c:pt idx="12">
                  <c:v>0.1293</c:v>
                </c:pt>
                <c:pt idx="13">
                  <c:v>7.4800000000000005E-2</c:v>
                </c:pt>
                <c:pt idx="14">
                  <c:v>0.14399999999999999</c:v>
                </c:pt>
                <c:pt idx="15">
                  <c:v>0.2717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6C-4727-8D86-DCCE264B3A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29/01/2025 - 21/01/2026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'Sheet1'!$A$2:$A$17</c:f>
              <c:strCache>
                <c:ptCount val="16"/>
                <c:pt idx="0">
                  <c:v>Swan Hotel WR80JD</c:v>
                </c:pt>
                <c:pt idx="1">
                  <c:v>The Boathouse WR80HG</c:v>
                </c:pt>
                <c:pt idx="2">
                  <c:v>Coffee Wolf WR80HB</c:v>
                </c:pt>
                <c:pt idx="3">
                  <c:v>Indian WR80HA</c:v>
                </c:pt>
                <c:pt idx="4">
                  <c:v>La Gelateria Shop WR80HB</c:v>
                </c:pt>
                <c:pt idx="5">
                  <c:v>Pundits Fusion WR80HN</c:v>
                </c:pt>
                <c:pt idx="6">
                  <c:v>Spackmans Shop WR80PA</c:v>
                </c:pt>
                <c:pt idx="7">
                  <c:v>Ice Cream Booths WR80HW</c:v>
                </c:pt>
                <c:pt idx="8">
                  <c:v>Nacho Brothers WR80HW</c:v>
                </c:pt>
                <c:pt idx="9">
                  <c:v>Plough Inn WR80HY</c:v>
                </c:pt>
                <c:pt idx="10">
                  <c:v>Henrys Cafe WR80HB</c:v>
                </c:pt>
                <c:pt idx="11">
                  <c:v>Flava Indian Fusion WR80HQ</c:v>
                </c:pt>
                <c:pt idx="12">
                  <c:v>Upton Chippy WR80HR</c:v>
                </c:pt>
                <c:pt idx="13">
                  <c:v>Thrishna WR80HW</c:v>
                </c:pt>
                <c:pt idx="14">
                  <c:v>Kings Head WR80HF</c:v>
                </c:pt>
                <c:pt idx="15">
                  <c:v>Bluebell Inn WR80PP</c:v>
                </c:pt>
              </c:strCache>
            </c:strRef>
          </c:cat>
          <c:val>
            <c:numRef>
              <c:f>'Sheet1'!$C$2:$C$17</c:f>
              <c:numCache>
                <c:formatCode>General</c:formatCode>
                <c:ptCount val="16"/>
                <c:pt idx="0">
                  <c:v>0.2155</c:v>
                </c:pt>
                <c:pt idx="1">
                  <c:v>8.5099999999999995E-2</c:v>
                </c:pt>
                <c:pt idx="2">
                  <c:v>4.2200000000000001E-2</c:v>
                </c:pt>
                <c:pt idx="3">
                  <c:v>2.52E-2</c:v>
                </c:pt>
                <c:pt idx="4">
                  <c:v>5.0000000000000001E-3</c:v>
                </c:pt>
                <c:pt idx="5">
                  <c:v>7.22E-2</c:v>
                </c:pt>
                <c:pt idx="6">
                  <c:v>1.6999999999999999E-3</c:v>
                </c:pt>
                <c:pt idx="7">
                  <c:v>1.1000000000000001E-3</c:v>
                </c:pt>
                <c:pt idx="8">
                  <c:v>1.5E-3</c:v>
                </c:pt>
                <c:pt idx="9">
                  <c:v>0.14330000000000001</c:v>
                </c:pt>
                <c:pt idx="10">
                  <c:v>3.4700000000000002E-2</c:v>
                </c:pt>
                <c:pt idx="11">
                  <c:v>5.11E-2</c:v>
                </c:pt>
                <c:pt idx="12">
                  <c:v>0.113</c:v>
                </c:pt>
                <c:pt idx="13">
                  <c:v>5.1499999999999997E-2</c:v>
                </c:pt>
                <c:pt idx="14">
                  <c:v>5.5300000000000002E-2</c:v>
                </c:pt>
                <c:pt idx="15">
                  <c:v>0.10059999999999999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6C-4727-8D86-DCCE264B3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Swan Hotel WR80JD</c:v>
                </c:pt>
                <c:pt idx="1">
                  <c:v>The Boathouse WR80HG</c:v>
                </c:pt>
              </c:strCache>
            </c:strRef>
          </c:cat>
          <c:val>
            <c:numRef>
              <c:f>'Sheet1'!$D$2:$D$17</c:f>
              <c:numCache>
                <c:formatCode>General</c:formatCode>
                <c:ptCount val="16"/>
                <c:pt idx="0">
                  <c:v>0.17510000000000001</c:v>
                </c:pt>
                <c:pt idx="1">
                  <c:v>8.5099999999999995E-2</c:v>
                </c:pt>
                <c:pt idx="2">
                  <c:v>4.2200000000000001E-2</c:v>
                </c:pt>
                <c:pt idx="3">
                  <c:v>2.52E-2</c:v>
                </c:pt>
                <c:pt idx="4">
                  <c:v>5.0000000000000001E-3</c:v>
                </c:pt>
                <c:pt idx="5">
                  <c:v>1.8E-3</c:v>
                </c:pt>
                <c:pt idx="6">
                  <c:v>1.6999999999999999E-3</c:v>
                </c:pt>
                <c:pt idx="7">
                  <c:v>-2.0000000000000001E-4</c:v>
                </c:pt>
                <c:pt idx="8">
                  <c:v>-3.0999999999999999E-3</c:v>
                </c:pt>
                <c:pt idx="9">
                  <c:v>-9.4999999999999998E-3</c:v>
                </c:pt>
                <c:pt idx="10">
                  <c:v>-1.0800000000000001E-2</c:v>
                </c:pt>
                <c:pt idx="11">
                  <c:v>-1.3599999999999999E-2</c:v>
                </c:pt>
                <c:pt idx="12">
                  <c:v>-1.6299999999999999E-2</c:v>
                </c:pt>
                <c:pt idx="13">
                  <c:v>-2.3300000000000001E-2</c:v>
                </c:pt>
                <c:pt idx="14">
                  <c:v>-8.8700000000000001E-2</c:v>
                </c:pt>
                <c:pt idx="15">
                  <c:v>-0.1711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156-43CB-BAF7-4810AB85B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A52-48B9-A805-67637A02E51D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1.66E-2</c:v>
                </c:pt>
                <c:pt idx="1">
                  <c:v>6.88E-2</c:v>
                </c:pt>
                <c:pt idx="2">
                  <c:v>0.12970000000000001</c:v>
                </c:pt>
                <c:pt idx="3">
                  <c:v>0.21529999999999999</c:v>
                </c:pt>
                <c:pt idx="4">
                  <c:v>0.33810000000000001</c:v>
                </c:pt>
                <c:pt idx="5">
                  <c:v>0.16250000000000001</c:v>
                </c:pt>
                <c:pt idx="6">
                  <c:v>6.8599999999999994E-2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52-48B9-A805-67637A02E5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Head WR80HF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0.02</c:v>
                </c:pt>
                <c:pt idx="1">
                  <c:v>7.9500000000000001E-2</c:v>
                </c:pt>
                <c:pt idx="2">
                  <c:v>0.12089999999999999</c:v>
                </c:pt>
                <c:pt idx="3">
                  <c:v>0.20349999999999999</c:v>
                </c:pt>
                <c:pt idx="4">
                  <c:v>0.33629999999999999</c:v>
                </c:pt>
                <c:pt idx="5">
                  <c:v>0.20549999999999999</c:v>
                </c:pt>
                <c:pt idx="6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52-48B9-A805-67637A02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3.3999999999999998E-3</c:v>
                </c:pt>
                <c:pt idx="1">
                  <c:v>1.0699999999999999E-2</c:v>
                </c:pt>
                <c:pt idx="2">
                  <c:v>-8.8000000000000005E-3</c:v>
                </c:pt>
                <c:pt idx="3">
                  <c:v>-1.18E-2</c:v>
                </c:pt>
                <c:pt idx="4">
                  <c:v>-1.8E-3</c:v>
                </c:pt>
                <c:pt idx="5">
                  <c:v>4.2999999999999997E-2</c:v>
                </c:pt>
                <c:pt idx="6">
                  <c:v>-3.4599999999999999E-2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BA0-47B4-937D-DF4D53A9C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-3.7499999999999999E-2</c:v>
                </c:pt>
                <c:pt idx="1">
                  <c:v>-4.3400000000000001E-2</c:v>
                </c:pt>
                <c:pt idx="2">
                  <c:v>-5.2900000000000003E-2</c:v>
                </c:pt>
                <c:pt idx="3">
                  <c:v>-6.4999999999999997E-3</c:v>
                </c:pt>
                <c:pt idx="4">
                  <c:v>-8.3000000000000001E-3</c:v>
                </c:pt>
                <c:pt idx="5">
                  <c:v>4.2299999999999997E-2</c:v>
                </c:pt>
                <c:pt idx="6">
                  <c:v>0.10639999999999999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3C8-4ECA-9A4F-71DDE878A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9D8-4BFB-A3A9-B9A3349C138B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0.43330000000000002</c:v>
                </c:pt>
                <c:pt idx="1">
                  <c:v>0.45450000000000002</c:v>
                </c:pt>
                <c:pt idx="2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D8-4BFB-A3A9-B9A3349C13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Head WR80HF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0.29299999999999998</c:v>
                </c:pt>
                <c:pt idx="1">
                  <c:v>0.54069999999999996</c:v>
                </c:pt>
                <c:pt idx="2">
                  <c:v>0.1661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D8-4BFB-A3A9-B9A3349C1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-0.14030000000000001</c:v>
                </c:pt>
                <c:pt idx="1">
                  <c:v>8.6199999999999999E-2</c:v>
                </c:pt>
                <c:pt idx="2">
                  <c:v>5.4100000000000002E-2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A94-4A89-ACBD-3364B6ABD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21C-4E14-92E1-8FB237F5206E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0.30590000000000001</c:v>
                </c:pt>
                <c:pt idx="1">
                  <c:v>0.69399999999999995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1C-4E14-92E1-8FB237F520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Head WR80HF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0.23849999999999999</c:v>
                </c:pt>
                <c:pt idx="1">
                  <c:v>0.76139999999999997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C-4E14-92E1-8FB237F52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-6.7400000000000002E-2</c:v>
                </c:pt>
                <c:pt idx="1">
                  <c:v>6.7400000000000002E-2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554-4F79-9E7C-850D3EE09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0A7-476D-81DE-0867C7818499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7.1099999999999997E-2</c:v>
                </c:pt>
                <c:pt idx="1">
                  <c:v>1.3599999999999999E-2</c:v>
                </c:pt>
                <c:pt idx="2">
                  <c:v>0.31990000000000002</c:v>
                </c:pt>
                <c:pt idx="3">
                  <c:v>7.7499999999999999E-2</c:v>
                </c:pt>
                <c:pt idx="4">
                  <c:v>0.10390000000000001</c:v>
                </c:pt>
                <c:pt idx="5">
                  <c:v>0.1125</c:v>
                </c:pt>
                <c:pt idx="6">
                  <c:v>9.3799999999999994E-2</c:v>
                </c:pt>
                <c:pt idx="7">
                  <c:v>0.20730000000000001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A7-476D-81DE-0867C78184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Head WR80HF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0.1183</c:v>
                </c:pt>
                <c:pt idx="1">
                  <c:v>2.7699999999999999E-2</c:v>
                </c:pt>
                <c:pt idx="2">
                  <c:v>0.34179999999999999</c:v>
                </c:pt>
                <c:pt idx="3">
                  <c:v>0.1086</c:v>
                </c:pt>
                <c:pt idx="4">
                  <c:v>6.1800000000000001E-2</c:v>
                </c:pt>
                <c:pt idx="5">
                  <c:v>0.11070000000000001</c:v>
                </c:pt>
                <c:pt idx="6">
                  <c:v>5.7799999999999997E-2</c:v>
                </c:pt>
                <c:pt idx="7">
                  <c:v>0.1729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A7-476D-81DE-0867C7818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4.7199999999999999E-2</c:v>
                </c:pt>
                <c:pt idx="1">
                  <c:v>1.41E-2</c:v>
                </c:pt>
                <c:pt idx="2">
                  <c:v>2.1899999999999999E-2</c:v>
                </c:pt>
                <c:pt idx="3">
                  <c:v>3.1099999999999999E-2</c:v>
                </c:pt>
                <c:pt idx="4">
                  <c:v>-4.2099999999999999E-2</c:v>
                </c:pt>
                <c:pt idx="5">
                  <c:v>-1.8E-3</c:v>
                </c:pt>
                <c:pt idx="6">
                  <c:v>-3.5999999999999997E-2</c:v>
                </c:pt>
                <c:pt idx="7">
                  <c:v>-3.44E-2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4F3-4E90-A83F-9F0A012F0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4BD-48AF-BC20-93F21E7D1E45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0.1283</c:v>
                </c:pt>
                <c:pt idx="1">
                  <c:v>9.4200000000000006E-2</c:v>
                </c:pt>
                <c:pt idx="2">
                  <c:v>9.9099999999999994E-2</c:v>
                </c:pt>
                <c:pt idx="3">
                  <c:v>0.15340000000000001</c:v>
                </c:pt>
                <c:pt idx="4">
                  <c:v>0.1169</c:v>
                </c:pt>
                <c:pt idx="5">
                  <c:v>0.13539999999999999</c:v>
                </c:pt>
                <c:pt idx="6">
                  <c:v>0.2722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BD-48AF-BC20-93F21E7D1E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Head WR80HF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1.95E-2</c:v>
                </c:pt>
                <c:pt idx="1">
                  <c:v>2.4299999999999999E-2</c:v>
                </c:pt>
                <c:pt idx="2">
                  <c:v>5.8799999999999998E-2</c:v>
                </c:pt>
                <c:pt idx="3">
                  <c:v>0.1041</c:v>
                </c:pt>
                <c:pt idx="4">
                  <c:v>0.1305</c:v>
                </c:pt>
                <c:pt idx="5">
                  <c:v>0.33460000000000001</c:v>
                </c:pt>
                <c:pt idx="6">
                  <c:v>0.32790000000000002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BD-48AF-BC20-93F21E7D1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-0.10879999999999999</c:v>
                </c:pt>
                <c:pt idx="1">
                  <c:v>-6.9900000000000004E-2</c:v>
                </c:pt>
                <c:pt idx="2">
                  <c:v>-4.0300000000000002E-2</c:v>
                </c:pt>
                <c:pt idx="3">
                  <c:v>-4.9299999999999997E-2</c:v>
                </c:pt>
                <c:pt idx="4">
                  <c:v>1.3599999999999999E-2</c:v>
                </c:pt>
                <c:pt idx="5">
                  <c:v>0.19919999999999999</c:v>
                </c:pt>
                <c:pt idx="6">
                  <c:v>5.57E-2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BBA-4793-B03F-6F984E187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'Sheet1'!$A$2:$A$17</c:f>
              <c:strCache>
                <c:ptCount val="16"/>
                <c:pt idx="0">
                  <c:v>Plough Inn WR80HY</c:v>
                </c:pt>
                <c:pt idx="1">
                  <c:v>Kings Head WR80HF</c:v>
                </c:pt>
                <c:pt idx="2">
                  <c:v>Swan Hotel WR80JD</c:v>
                </c:pt>
                <c:pt idx="3">
                  <c:v>Upton Chippy WR80HR</c:v>
                </c:pt>
                <c:pt idx="4">
                  <c:v>Coffee Wolf WR80HB</c:v>
                </c:pt>
                <c:pt idx="5">
                  <c:v>Pundits Fusion WR80HN</c:v>
                </c:pt>
                <c:pt idx="6">
                  <c:v>Flava Indian Fusion WR80HQ</c:v>
                </c:pt>
                <c:pt idx="7">
                  <c:v>Thrishna WR80HW</c:v>
                </c:pt>
                <c:pt idx="8">
                  <c:v>The Boathouse WR80HG</c:v>
                </c:pt>
                <c:pt idx="9">
                  <c:v>Bluebell Inn WR80PP</c:v>
                </c:pt>
                <c:pt idx="10">
                  <c:v>Indian WR80HA</c:v>
                </c:pt>
                <c:pt idx="11">
                  <c:v>Henrys Cafe WR80HB</c:v>
                </c:pt>
                <c:pt idx="12">
                  <c:v>La Gelateria Shop WR80HB</c:v>
                </c:pt>
                <c:pt idx="13">
                  <c:v>Spackmans Shop WR80PA</c:v>
                </c:pt>
                <c:pt idx="14">
                  <c:v>Nacho Brothers WR80HW</c:v>
                </c:pt>
                <c:pt idx="15">
                  <c:v>Ice Cream Booths WR80HW</c:v>
                </c:pt>
              </c:strCache>
            </c:strRef>
          </c:cat>
          <c:val>
            <c:numRef>
              <c:f>'Sheet1'!$F$2:$F$17</c:f>
              <c:numCache>
                <c:formatCode>General</c:formatCode>
                <c:ptCount val="16"/>
                <c:pt idx="0">
                  <c:v>0.28460000000000002</c:v>
                </c:pt>
                <c:pt idx="1">
                  <c:v>0.27529999999999999</c:v>
                </c:pt>
                <c:pt idx="2">
                  <c:v>0.1825</c:v>
                </c:pt>
                <c:pt idx="3">
                  <c:v>6.5600000000000006E-2</c:v>
                </c:pt>
                <c:pt idx="4">
                  <c:v>3.3000000000000002E-2</c:v>
                </c:pt>
                <c:pt idx="5">
                  <c:v>2.9399999999999999E-2</c:v>
                </c:pt>
                <c:pt idx="6">
                  <c:v>2.93E-2</c:v>
                </c:pt>
                <c:pt idx="7">
                  <c:v>2.6599999999999999E-2</c:v>
                </c:pt>
                <c:pt idx="8">
                  <c:v>2.63E-2</c:v>
                </c:pt>
                <c:pt idx="9">
                  <c:v>1.95E-2</c:v>
                </c:pt>
                <c:pt idx="10">
                  <c:v>1.0800000000000001E-2</c:v>
                </c:pt>
                <c:pt idx="11">
                  <c:v>1.03E-2</c:v>
                </c:pt>
                <c:pt idx="12">
                  <c:v>2E-3</c:v>
                </c:pt>
                <c:pt idx="13">
                  <c:v>1.6000000000000001E-3</c:v>
                </c:pt>
                <c:pt idx="14">
                  <c:v>1.6000000000000001E-3</c:v>
                </c:pt>
                <c:pt idx="15">
                  <c:v>8.0000000000000004E-4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90-4C8D-9953-1E9D10FA6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FF2-4305-BF64-D77C7B4074A0}"/>
              </c:ext>
            </c:extLst>
          </c:dPt>
          <c:cat>
            <c:strRef>
              <c:f>'Sheet1'!$A$2:$A$17</c:f>
              <c:strCache>
                <c:ptCount val="16"/>
                <c:pt idx="0">
                  <c:v>Swan Hotel WR80JD</c:v>
                </c:pt>
                <c:pt idx="1">
                  <c:v>Coffee Wolf WR80HB</c:v>
                </c:pt>
                <c:pt idx="2">
                  <c:v>The Boathouse WR80HG</c:v>
                </c:pt>
                <c:pt idx="3">
                  <c:v>Indian WR80HA</c:v>
                </c:pt>
                <c:pt idx="4">
                  <c:v>Pundits Fusion WR80HN</c:v>
                </c:pt>
                <c:pt idx="5">
                  <c:v>Plough Inn WR80HY</c:v>
                </c:pt>
                <c:pt idx="6">
                  <c:v>Upton Chippy WR80HR</c:v>
                </c:pt>
                <c:pt idx="7">
                  <c:v>La Gelateria Shop WR80HB</c:v>
                </c:pt>
                <c:pt idx="8">
                  <c:v>Flava Indian Fusion WR80HQ</c:v>
                </c:pt>
                <c:pt idx="9">
                  <c:v>Spackmans Shop WR80PA</c:v>
                </c:pt>
                <c:pt idx="10">
                  <c:v>Nacho Brothers WR80HW</c:v>
                </c:pt>
                <c:pt idx="11">
                  <c:v>Ice Cream Booths WR80HW</c:v>
                </c:pt>
                <c:pt idx="12">
                  <c:v>Bluebell Inn WR80PP</c:v>
                </c:pt>
                <c:pt idx="13">
                  <c:v>Thrishna WR80HW</c:v>
                </c:pt>
                <c:pt idx="14">
                  <c:v>Henrys Cafe WR80HB</c:v>
                </c:pt>
                <c:pt idx="15">
                  <c:v>Kings Head WR80HF</c:v>
                </c:pt>
              </c:strCache>
            </c:strRef>
          </c:cat>
          <c:val>
            <c:numRef>
              <c:f>'Sheet1'!$B$2:$B$17</c:f>
              <c:numCache>
                <c:formatCode>General</c:formatCode>
                <c:ptCount val="16"/>
                <c:pt idx="0">
                  <c:v>3.8E-3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4.2900000000000001E-2</c:v>
                </c:pt>
                <c:pt idx="5">
                  <c:v>0.23250000000000001</c:v>
                </c:pt>
                <c:pt idx="6">
                  <c:v>9.4500000000000001E-2</c:v>
                </c:pt>
                <c:pt idx="7">
                  <c:v>0</c:v>
                </c:pt>
                <c:pt idx="8">
                  <c:v>6.9099999999999995E-2</c:v>
                </c:pt>
                <c:pt idx="9">
                  <c:v>0</c:v>
                </c:pt>
                <c:pt idx="10">
                  <c:v>1.2999999999999999E-3</c:v>
                </c:pt>
                <c:pt idx="11">
                  <c:v>1E-3</c:v>
                </c:pt>
                <c:pt idx="12">
                  <c:v>4.4499999999999998E-2</c:v>
                </c:pt>
                <c:pt idx="13">
                  <c:v>4.36E-2</c:v>
                </c:pt>
                <c:pt idx="14">
                  <c:v>1.21E-2</c:v>
                </c:pt>
                <c:pt idx="15">
                  <c:v>0.4541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2-4305-BF64-D77C7B4074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29/01/2025 - 21/01/2026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'Sheet1'!$A$2:$A$17</c:f>
              <c:strCache>
                <c:ptCount val="16"/>
                <c:pt idx="0">
                  <c:v>Swan Hotel WR80JD</c:v>
                </c:pt>
                <c:pt idx="1">
                  <c:v>Coffee Wolf WR80HB</c:v>
                </c:pt>
                <c:pt idx="2">
                  <c:v>The Boathouse WR80HG</c:v>
                </c:pt>
                <c:pt idx="3">
                  <c:v>Indian WR80HA</c:v>
                </c:pt>
                <c:pt idx="4">
                  <c:v>Pundits Fusion WR80HN</c:v>
                </c:pt>
                <c:pt idx="5">
                  <c:v>Plough Inn WR80HY</c:v>
                </c:pt>
                <c:pt idx="6">
                  <c:v>Upton Chippy WR80HR</c:v>
                </c:pt>
                <c:pt idx="7">
                  <c:v>La Gelateria Shop WR80HB</c:v>
                </c:pt>
                <c:pt idx="8">
                  <c:v>Flava Indian Fusion WR80HQ</c:v>
                </c:pt>
                <c:pt idx="9">
                  <c:v>Spackmans Shop WR80PA</c:v>
                </c:pt>
                <c:pt idx="10">
                  <c:v>Nacho Brothers WR80HW</c:v>
                </c:pt>
                <c:pt idx="11">
                  <c:v>Ice Cream Booths WR80HW</c:v>
                </c:pt>
                <c:pt idx="12">
                  <c:v>Bluebell Inn WR80PP</c:v>
                </c:pt>
                <c:pt idx="13">
                  <c:v>Thrishna WR80HW</c:v>
                </c:pt>
                <c:pt idx="14">
                  <c:v>Henrys Cafe WR80HB</c:v>
                </c:pt>
                <c:pt idx="15">
                  <c:v>Kings Head WR80HF</c:v>
                </c:pt>
              </c:strCache>
            </c:strRef>
          </c:cat>
          <c:val>
            <c:numRef>
              <c:f>'Sheet1'!$C$2:$C$17</c:f>
              <c:numCache>
                <c:formatCode>General</c:formatCode>
                <c:ptCount val="16"/>
                <c:pt idx="0">
                  <c:v>0.16739999999999999</c:v>
                </c:pt>
                <c:pt idx="1">
                  <c:v>3.0300000000000001E-2</c:v>
                </c:pt>
                <c:pt idx="2">
                  <c:v>2.7199999999999998E-2</c:v>
                </c:pt>
                <c:pt idx="3">
                  <c:v>1.9800000000000002E-2</c:v>
                </c:pt>
                <c:pt idx="4">
                  <c:v>5.9299999999999999E-2</c:v>
                </c:pt>
                <c:pt idx="5">
                  <c:v>0.2364</c:v>
                </c:pt>
                <c:pt idx="6">
                  <c:v>9.7500000000000003E-2</c:v>
                </c:pt>
                <c:pt idx="7">
                  <c:v>2.0999999999999999E-3</c:v>
                </c:pt>
                <c:pt idx="8">
                  <c:v>7.0599999999999996E-2</c:v>
                </c:pt>
                <c:pt idx="9">
                  <c:v>1.1000000000000001E-3</c:v>
                </c:pt>
                <c:pt idx="10">
                  <c:v>2.3E-3</c:v>
                </c:pt>
                <c:pt idx="11">
                  <c:v>8.9999999999999998E-4</c:v>
                </c:pt>
                <c:pt idx="12">
                  <c:v>4.3799999999999999E-2</c:v>
                </c:pt>
                <c:pt idx="13">
                  <c:v>4.2900000000000001E-2</c:v>
                </c:pt>
                <c:pt idx="14">
                  <c:v>8.6999999999999994E-3</c:v>
                </c:pt>
                <c:pt idx="15">
                  <c:v>0.189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F2-4305-BF64-D77C7B407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Swan Hotel WR80JD</c:v>
                </c:pt>
                <c:pt idx="1">
                  <c:v>Coffee Wolf WR80HB</c:v>
                </c:pt>
              </c:strCache>
            </c:strRef>
          </c:cat>
          <c:val>
            <c:numRef>
              <c:f>'Sheet1'!$D$2:$D$17</c:f>
              <c:numCache>
                <c:formatCode>General</c:formatCode>
                <c:ptCount val="16"/>
                <c:pt idx="0">
                  <c:v>0.1636</c:v>
                </c:pt>
                <c:pt idx="1">
                  <c:v>3.0300000000000001E-2</c:v>
                </c:pt>
                <c:pt idx="2">
                  <c:v>2.7199999999999998E-2</c:v>
                </c:pt>
                <c:pt idx="3">
                  <c:v>1.9800000000000002E-2</c:v>
                </c:pt>
                <c:pt idx="4">
                  <c:v>1.6400000000000001E-2</c:v>
                </c:pt>
                <c:pt idx="5">
                  <c:v>3.8999999999999998E-3</c:v>
                </c:pt>
                <c:pt idx="6">
                  <c:v>3.0000000000000001E-3</c:v>
                </c:pt>
                <c:pt idx="7">
                  <c:v>2.0999999999999999E-3</c:v>
                </c:pt>
                <c:pt idx="8">
                  <c:v>1.5E-3</c:v>
                </c:pt>
                <c:pt idx="9">
                  <c:v>1.1000000000000001E-3</c:v>
                </c:pt>
                <c:pt idx="10">
                  <c:v>1E-3</c:v>
                </c:pt>
                <c:pt idx="11">
                  <c:v>-1E-4</c:v>
                </c:pt>
                <c:pt idx="12">
                  <c:v>-6.9999999999999999E-4</c:v>
                </c:pt>
                <c:pt idx="13">
                  <c:v>-6.9999999999999999E-4</c:v>
                </c:pt>
                <c:pt idx="14">
                  <c:v>-3.3999999999999998E-3</c:v>
                </c:pt>
                <c:pt idx="15">
                  <c:v>-0.2651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3B1-4CF4-8204-AF702A39D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Kings Head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0.1183</c:v>
                </c:pt>
                <c:pt idx="1">
                  <c:v>2.7699999999999999E-2</c:v>
                </c:pt>
                <c:pt idx="2">
                  <c:v>0.34179999999999999</c:v>
                </c:pt>
                <c:pt idx="3">
                  <c:v>0.1086</c:v>
                </c:pt>
                <c:pt idx="4">
                  <c:v>6.1800000000000001E-2</c:v>
                </c:pt>
                <c:pt idx="5">
                  <c:v>0.11070000000000001</c:v>
                </c:pt>
                <c:pt idx="6">
                  <c:v>5.7799999999999997E-2</c:v>
                </c:pt>
                <c:pt idx="7">
                  <c:v>0.1729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CB-491B-8263-88651E4F5C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7.1099999999999997E-2</c:v>
                </c:pt>
                <c:pt idx="1">
                  <c:v>1.3599999999999999E-2</c:v>
                </c:pt>
                <c:pt idx="2">
                  <c:v>0.31990000000000002</c:v>
                </c:pt>
                <c:pt idx="3">
                  <c:v>7.7499999999999999E-2</c:v>
                </c:pt>
                <c:pt idx="4">
                  <c:v>0.10390000000000001</c:v>
                </c:pt>
                <c:pt idx="5">
                  <c:v>0.1125</c:v>
                </c:pt>
                <c:pt idx="6">
                  <c:v>9.3799999999999994E-2</c:v>
                </c:pt>
                <c:pt idx="7">
                  <c:v>0.20730000000000001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CB-491B-8263-88651E4F5C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8.9700000000000002E-2</c:v>
                </c:pt>
                <c:pt idx="1">
                  <c:v>6.13E-2</c:v>
                </c:pt>
                <c:pt idx="2">
                  <c:v>0.28999999999999998</c:v>
                </c:pt>
                <c:pt idx="3">
                  <c:v>0.1119</c:v>
                </c:pt>
                <c:pt idx="4">
                  <c:v>0.10970000000000001</c:v>
                </c:pt>
                <c:pt idx="5">
                  <c:v>0.1115</c:v>
                </c:pt>
                <c:pt idx="6">
                  <c:v>7.1599999999999997E-2</c:v>
                </c:pt>
                <c:pt idx="7">
                  <c:v>0.15390000000000001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CB-491B-8263-88651E4F5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913-4E7D-AA33-4C148F217162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0.72070000000000001</c:v>
                </c:pt>
                <c:pt idx="1">
                  <c:v>0.19520000000000001</c:v>
                </c:pt>
                <c:pt idx="2">
                  <c:v>0.04</c:v>
                </c:pt>
                <c:pt idx="3">
                  <c:v>2.2800000000000001E-2</c:v>
                </c:pt>
                <c:pt idx="4">
                  <c:v>2.1100000000000001E-2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13-4E7D-AA33-4C148F2171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Head WR80HF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0.74280000000000002</c:v>
                </c:pt>
                <c:pt idx="1">
                  <c:v>0.20169999999999999</c:v>
                </c:pt>
                <c:pt idx="2">
                  <c:v>3.0300000000000001E-2</c:v>
                </c:pt>
                <c:pt idx="3">
                  <c:v>1.78E-2</c:v>
                </c:pt>
                <c:pt idx="4">
                  <c:v>7.1000000000000004E-3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13-4E7D-AA33-4C148F217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2.2100000000000002E-2</c:v>
                </c:pt>
                <c:pt idx="1">
                  <c:v>6.4999999999999997E-3</c:v>
                </c:pt>
                <c:pt idx="2">
                  <c:v>-9.7000000000000003E-3</c:v>
                </c:pt>
                <c:pt idx="3">
                  <c:v>-5.0000000000000001E-3</c:v>
                </c:pt>
                <c:pt idx="4">
                  <c:v>-1.4E-2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3B1-4069-B583-79D9152BE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63F-4694-AD3D-98CFFBF13918}"/>
              </c:ext>
            </c:extLst>
          </c:dPt>
          <c:cat>
            <c:strRef>
              <c:f>'Sheet1'!$A$2:$A$12</c:f>
              <c:strCache>
                <c:ptCount val="11"/>
                <c:pt idx="0">
                  <c:v>Pundits Fusion WR80HN</c:v>
                </c:pt>
                <c:pt idx="1">
                  <c:v>Flava Indian Fusion WR80HQ</c:v>
                </c:pt>
                <c:pt idx="2">
                  <c:v>Plough Inn WR80HY</c:v>
                </c:pt>
                <c:pt idx="3">
                  <c:v>Bluebell Inn WR80PP</c:v>
                </c:pt>
                <c:pt idx="4">
                  <c:v>Thrishna WR80HW</c:v>
                </c:pt>
                <c:pt idx="5">
                  <c:v>Nacho Brothers WR80HW</c:v>
                </c:pt>
                <c:pt idx="6">
                  <c:v>Henrys Cafe WR80HB</c:v>
                </c:pt>
                <c:pt idx="7">
                  <c:v>Upton Chippy WR80HR</c:v>
                </c:pt>
                <c:pt idx="8">
                  <c:v>Kings Head WR80HF</c:v>
                </c:pt>
                <c:pt idx="9">
                  <c:v>Ice Cream Booths WR80HW</c:v>
                </c:pt>
                <c:pt idx="10">
                  <c:v>Swan Hotel WR80JD</c:v>
                </c:pt>
              </c:strCache>
            </c:strRef>
          </c:cat>
          <c:val>
            <c:numRef>
              <c:f>'Sheet1'!$B$2:$B$12</c:f>
              <c:numCache>
                <c:formatCode>General</c:formatCode>
                <c:ptCount val="11"/>
                <c:pt idx="0">
                  <c:v>37.974299999999999</c:v>
                </c:pt>
                <c:pt idx="1">
                  <c:v>30.401900000000001</c:v>
                </c:pt>
                <c:pt idx="2">
                  <c:v>7.6727999999999996</c:v>
                </c:pt>
                <c:pt idx="3">
                  <c:v>24.0276</c:v>
                </c:pt>
                <c:pt idx="4">
                  <c:v>39.953800000000001</c:v>
                </c:pt>
                <c:pt idx="5">
                  <c:v>9.5342000000000002</c:v>
                </c:pt>
                <c:pt idx="6">
                  <c:v>10.374000000000001</c:v>
                </c:pt>
                <c:pt idx="7">
                  <c:v>14.433</c:v>
                </c:pt>
                <c:pt idx="8">
                  <c:v>11.667999999999999</c:v>
                </c:pt>
                <c:pt idx="9">
                  <c:v>8.9318000000000008</c:v>
                </c:pt>
                <c:pt idx="10">
                  <c:v>86.325000000000003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3F-4694-AD3D-98CFFBF139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29/01/2025 - 21/01/2026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'Sheet1'!$A$2:$A$12</c:f>
              <c:strCache>
                <c:ptCount val="11"/>
                <c:pt idx="0">
                  <c:v>Pundits Fusion WR80HN</c:v>
                </c:pt>
                <c:pt idx="1">
                  <c:v>Flava Indian Fusion WR80HQ</c:v>
                </c:pt>
                <c:pt idx="2">
                  <c:v>Plough Inn WR80HY</c:v>
                </c:pt>
                <c:pt idx="3">
                  <c:v>Bluebell Inn WR80PP</c:v>
                </c:pt>
                <c:pt idx="4">
                  <c:v>Thrishna WR80HW</c:v>
                </c:pt>
                <c:pt idx="5">
                  <c:v>Nacho Brothers WR80HW</c:v>
                </c:pt>
                <c:pt idx="6">
                  <c:v>Henrys Cafe WR80HB</c:v>
                </c:pt>
                <c:pt idx="7">
                  <c:v>Upton Chippy WR80HR</c:v>
                </c:pt>
                <c:pt idx="8">
                  <c:v>Kings Head WR80HF</c:v>
                </c:pt>
                <c:pt idx="9">
                  <c:v>Ice Cream Booths WR80HW</c:v>
                </c:pt>
                <c:pt idx="10">
                  <c:v>Swan Hotel WR80JD</c:v>
                </c:pt>
              </c:strCache>
            </c:strRef>
          </c:cat>
          <c:val>
            <c:numRef>
              <c:f>'Sheet1'!$C$2:$C$12</c:f>
              <c:numCache>
                <c:formatCode>General</c:formatCode>
                <c:ptCount val="11"/>
                <c:pt idx="0">
                  <c:v>41.363799999999998</c:v>
                </c:pt>
                <c:pt idx="1">
                  <c:v>32.053899999999999</c:v>
                </c:pt>
                <c:pt idx="2">
                  <c:v>9.2893000000000008</c:v>
                </c:pt>
                <c:pt idx="3">
                  <c:v>25.366599999999998</c:v>
                </c:pt>
                <c:pt idx="4">
                  <c:v>41.208799999999997</c:v>
                </c:pt>
                <c:pt idx="5">
                  <c:v>10.3</c:v>
                </c:pt>
                <c:pt idx="6">
                  <c:v>10.8925</c:v>
                </c:pt>
                <c:pt idx="7">
                  <c:v>14.2613</c:v>
                </c:pt>
                <c:pt idx="8">
                  <c:v>10.310499999999999</c:v>
                </c:pt>
                <c:pt idx="9">
                  <c:v>6.8029999999999999</c:v>
                </c:pt>
                <c:pt idx="10">
                  <c:v>16.623999999999999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3F-4694-AD3D-98CFFBF13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12/02/2026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12/02/2026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12/02/2026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4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3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WR80HR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Upton Chippy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17.60%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Flourishing Society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£10.31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Central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76.14%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Great Malvern(8.49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West Midlands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Worcester and Kidderminster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WR80HF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5113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Kings Head WR80HF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WR80HY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Plough Inn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Swan Hotel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WR80JD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54.08%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33.64%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29.79%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Marstons Community Non Catering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Marstons Community Wet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Fish And Chips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3408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WR80HF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4774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560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Head WR80HF and 338 Chains in 1 Miles from 29/01/2025 - 21/01/2026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Kings Head WR80HF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WR80HF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2304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Kings Head WR80HF for 29/01/2025 - 21/01/2026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Kings Head WR80HF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WR80HF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270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Kings Head WR80HF, who are the top 20 competitors from 338 Chains in 1 Miles for 29/01/2025 - 21/01/2026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Kings Head WR80HF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WR80HF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560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Kings Head WR80HF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WR80HF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Kings Head WR80HF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WR80HF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£2.78M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£3.11M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£3.33M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£30.22M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WR80HF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Head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11.83%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2.77%</a:t>
                      </a:r>
                    </a:p>
                  </a:txBody>
                  <a:tcPr horzOverflow="overflow">
                    <a:solidFill>
                      <a:srgbClr val="5A8AC6">
                        <a:alpha val="1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34.18%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10.86%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6.18%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11.07%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17.29%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672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7.11%</a:t>
                      </a:r>
                    </a:p>
                  </a:txBody>
                  <a:tcPr horzOverflow="overflow">
                    <a:solidFill>
                      <a:srgbClr val="5A8AC6">
                        <a:alpha val="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1.36%</a:t>
                      </a:r>
                    </a:p>
                  </a:txBody>
                  <a:tcPr horzOverflow="overflow">
                    <a:solidFill>
                      <a:srgbClr val="5A8AC6">
                        <a:alpha val="25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31.99%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10.39%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11.25%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9.38%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20.73%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95488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8.97%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6.13%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10.97%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11.15%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15.39%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Head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4.72%</a:t>
                      </a:r>
                    </a:p>
                  </a:txBody>
                  <a:tcPr horzOverflow="overflow">
                    <a:solidFill>
                      <a:srgbClr val="4FC042">
                        <a:alpha val="2156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1.41%</a:t>
                      </a:r>
                    </a:p>
                  </a:txBody>
                  <a:tcPr horzOverflow="overflow">
                    <a:solidFill>
                      <a:srgbClr val="4FC042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2.19%</a:t>
                      </a:r>
                    </a:p>
                  </a:txBody>
                  <a:tcPr horzOverflow="overflow">
                    <a:solidFill>
                      <a:srgbClr val="4FC042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3.11%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-4.21%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-0.18%</a:t>
                      </a:r>
                    </a:p>
                  </a:txBody>
                  <a:tcPr horzOverflow="overflow">
                    <a:solidFill>
                      <a:srgbClr val="4FC0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-3.60%</a:t>
                      </a:r>
                    </a:p>
                  </a:txBody>
                  <a:tcPr horzOverflow="overflow">
                    <a:solidFill>
                      <a:srgbClr val="C04242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-3.44%</a:t>
                      </a:r>
                    </a:p>
                  </a:txBody>
                  <a:tcPr horzOverflow="overflow">
                    <a:solidFill>
                      <a:srgbClr val="C04242">
                        <a:alpha val="8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Head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2.86%</a:t>
                      </a:r>
                    </a:p>
                  </a:txBody>
                  <a:tcPr horzOverflow="overflow">
                    <a:solidFill>
                      <a:srgbClr val="4FC042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-3.36%</a:t>
                      </a:r>
                    </a:p>
                  </a:txBody>
                  <a:tcPr horzOverflow="overflow">
                    <a:solidFill>
                      <a:srgbClr val="C04242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5.18%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-0.33%</a:t>
                      </a:r>
                    </a:p>
                  </a:txBody>
                  <a:tcPr horzOverflow="overflow">
                    <a:solidFill>
                      <a:srgbClr val="C042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-4.79%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-0.08%</a:t>
                      </a:r>
                    </a:p>
                  </a:txBody>
                  <a:tcPr horzOverflow="overflow">
                    <a:solidFill>
                      <a:srgbClr val="C042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-1.38%</a:t>
                      </a:r>
                    </a:p>
                  </a:txBody>
                  <a:tcPr horzOverflow="overflow">
                    <a:solidFill>
                      <a:srgbClr val="C04242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1.90%</a:t>
                      </a:r>
                    </a:p>
                  </a:txBody>
                  <a:tcPr horzOverflow="overflow">
                    <a:solidFill>
                      <a:srgbClr val="4FC042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-1.86%</a:t>
                      </a:r>
                    </a:p>
                  </a:txBody>
                  <a:tcPr horzOverflow="overflow">
                    <a:solidFill>
                      <a:srgbClr val="C04242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-4.77%</a:t>
                      </a:r>
                    </a:p>
                  </a:txBody>
                  <a:tcPr horzOverflow="overflow">
                    <a:solidFill>
                      <a:srgbClr val="C04242">
                        <a:alpha val="145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2.99%</a:t>
                      </a:r>
                    </a:p>
                  </a:txBody>
                  <a:tcPr horzOverflow="overflow">
                    <a:solidFill>
                      <a:srgbClr val="4FC042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-3.44%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-0.58%</a:t>
                      </a:r>
                    </a:p>
                  </a:txBody>
                  <a:tcPr horzOverflow="overflow">
                    <a:solidFill>
                      <a:srgbClr val="C04242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0.10%</a:t>
                      </a:r>
                    </a:p>
                  </a:txBody>
                  <a:tcPr horzOverflow="overflow">
                    <a:solidFill>
                      <a:srgbClr val="C042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2.22%</a:t>
                      </a:r>
                    </a:p>
                  </a:txBody>
                  <a:tcPr horzOverflow="overflow">
                    <a:solidFill>
                      <a:srgbClr val="4FC042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5.34%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WR80HF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Plough Inn WR80HY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8.48%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32.49%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14.35%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10.74%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14.88%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7.53%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10.35%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Head WR80HF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11.83%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34.18%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10.86%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6.18%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11.07%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5.78%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17.29%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Swan Hotel WR80JD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7.20%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32.37%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3.31%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12.09%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10.20%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11.03%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22.45%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Upton Chippy WR80HR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9.15%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48.31%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5.24%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5.00%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10.51%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13.34%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Coffee Wolf WR80HB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12.66%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40.22%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3.13%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1.62%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7.71%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34.63%</a:t>
                      </a:r>
                    </a:p>
                  </a:txBody>
                  <a:tcPr horzOverflow="overflow">
                    <a:solidFill>
                      <a:srgbClr val="F8696B">
                        <a:alpha val="8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Pundits Fusion WR80HN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4.19%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43.72%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18.09%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3.26%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9.86%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12.57%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Flava Indian Fusion WR80HQ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9.85%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20.87%</a:t>
                      </a:r>
                    </a:p>
                  </a:txBody>
                  <a:tcPr horzOverflow="overflow">
                    <a:solidFill>
                      <a:srgbClr val="F8696B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9.49%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8.14%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26.05%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11.16%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12.58%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Thrishna WR80HW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2.76%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7.95%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3.59%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11.67%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2.03%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2.59%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69.37%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Boathouse WR80HG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6.90%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37.46%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2.21%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7.13%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9.26%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4.61%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30.94%</a:t>
                      </a:r>
                    </a:p>
                  </a:txBody>
                  <a:tcPr horzOverflow="overflow">
                    <a:solidFill>
                      <a:srgbClr val="F8696B">
                        <a:alpha val="8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Bluebell Inn WR80PP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4.60%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20.13%</a:t>
                      </a:r>
                    </a:p>
                  </a:txBody>
                  <a:tcPr horzOverflow="overflow">
                    <a:solidFill>
                      <a:srgbClr val="F8696B">
                        <a:alpha val="9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10.64%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17.08%</a:t>
                      </a:r>
                    </a:p>
                  </a:txBody>
                  <a:tcPr horzOverflow="overflow">
                    <a:solidFill>
                      <a:srgbClr val="F8696B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12.37%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12.75%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Indian WR80HA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12.01%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30.49%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10.06%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24.27%</a:t>
                      </a:r>
                    </a:p>
                  </a:txBody>
                  <a:tcPr horzOverflow="overflow">
                    <a:solidFill>
                      <a:srgbClr val="F8696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23.15%</a:t>
                      </a:r>
                    </a:p>
                  </a:txBody>
                  <a:tcPr horzOverflow="overflow">
                    <a:solidFill>
                      <a:srgbClr val="F8696B">
                        <a:alpha val="7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Henrys Cafe WR80HB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10.81%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36.54%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2.09%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9.11%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7.77%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9.07%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24.58%</a:t>
                      </a:r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La Gelateria Shop WR80HB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13.55%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30.34%</a:t>
                      </a:r>
                    </a:p>
                  </a:txBody>
                  <a:tcPr horzOverflow="overflow">
                    <a:solidFill>
                      <a:srgbClr val="F8696B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6.77%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10.16%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36.89%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Spackmans Shop WR80PA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56.04%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43.95%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Nacho Brothers WR80HW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76.97%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8.63%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14.38%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Ice Cream Booths WR80HW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36.00%</a:t>
                      </a:r>
                    </a:p>
                  </a:txBody>
                  <a:tcPr horzOverflow="overflow">
                    <a:solidFill>
                      <a:srgbClr val="F8696B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56.00%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8.00%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Head WR80HF and 338 Chains in 1 Miles from 29/01/2025 - 21/01/2026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Kings Head WR80HF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WR80HF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4774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Kings Head WR80HF and 338 Chains in 1 Miles from 29/01/2025 - 21/01/2026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Kings Head WR80HF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WR80HF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4774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WR80HF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Kings Head WR80HF and 338 Chains in 1 Miles from 29/01/2025 - 21/01/2026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WR80HF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Head WR80HF and 338 Chains in 1 Miles from 29/01/2025 - 21/01/2026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Kings Head WR80HF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WR80HF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2369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Head WR80HF and 338 Chains in 1 Miles from 29/01/2025 - 21/01/2026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Kings Head WR80HF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WR80HF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2208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Head WR80HF and 338 Chains in 1 Miles from 29/01/2025 - 21/01/2026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Kings Head WR80HF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WR80HF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2304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Head WR80HF and 338 Chains in 1 Miles from 29/01/2025 - 21/01/2026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Kings Head WR80HF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Head WR80HF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4774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1763</Words>
  <Characters>0</Characters>
  <Application>Microsoft Office PowerPoint</Application>
  <PresentationFormat>Widescreen</PresentationFormat>
  <Lines>0</Lines>
  <Paragraphs>691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Sally Young</cp:lastModifiedBy>
  <cp:revision>134</cp:revision>
  <dcterms:created xsi:type="dcterms:W3CDTF">2023-02-27T15:44:52Z</dcterms:created>
  <dcterms:modified xsi:type="dcterms:W3CDTF">2026-02-12T18:29:00Z</dcterms:modified>
</cp:coreProperties>
</file>